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304" r:id="rId3"/>
    <p:sldId id="305" r:id="rId4"/>
    <p:sldId id="257" r:id="rId5"/>
    <p:sldId id="258" r:id="rId6"/>
    <p:sldId id="259" r:id="rId7"/>
    <p:sldId id="260" r:id="rId8"/>
    <p:sldId id="281" r:id="rId9"/>
    <p:sldId id="283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5" r:id="rId22"/>
    <p:sldId id="273" r:id="rId23"/>
    <p:sldId id="278" r:id="rId24"/>
    <p:sldId id="313" r:id="rId25"/>
    <p:sldId id="279" r:id="rId26"/>
    <p:sldId id="284" r:id="rId27"/>
    <p:sldId id="285" r:id="rId28"/>
    <p:sldId id="286" r:id="rId29"/>
    <p:sldId id="287" r:id="rId30"/>
    <p:sldId id="288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2" r:id="rId41"/>
    <p:sldId id="303" r:id="rId42"/>
    <p:sldId id="301" r:id="rId43"/>
    <p:sldId id="309" r:id="rId44"/>
    <p:sldId id="290" r:id="rId45"/>
    <p:sldId id="276" r:id="rId46"/>
    <p:sldId id="306" r:id="rId47"/>
    <p:sldId id="307" r:id="rId48"/>
    <p:sldId id="308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7577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26706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221421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88867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762189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62262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508141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2458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01889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45697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64725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91162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01692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70157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7986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3/1/2018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366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1129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6.jpeg"/><Relationship Id="rId3" Type="http://schemas.openxmlformats.org/officeDocument/2006/relationships/hyperlink" Target="http://zhivotnue.ru/index_ru.php?cat=zhivotnue_krasnoi_knigi&amp;obl=narval&amp;ind=9" TargetMode="External"/><Relationship Id="rId7" Type="http://schemas.openxmlformats.org/officeDocument/2006/relationships/hyperlink" Target="http://zhivotnue.ru/index_ru.php?cat=zhivotnue_krasnoi_knigi&amp;obl=goluboy_pesec&amp;ind=46" TargetMode="External"/><Relationship Id="rId12" Type="http://schemas.openxmlformats.org/officeDocument/2006/relationships/image" Target="../media/image55.jpeg"/><Relationship Id="rId2" Type="http://schemas.openxmlformats.org/officeDocument/2006/relationships/image" Target="../media/image49.jpe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4.jpeg"/><Relationship Id="rId5" Type="http://schemas.openxmlformats.org/officeDocument/2006/relationships/hyperlink" Target="http://zhivotnue.ru/index_ru.php?cat=zhivotnue_krasnoi_knigi&amp;obl=morzhi&amp;ind=16" TargetMode="External"/><Relationship Id="rId15" Type="http://schemas.openxmlformats.org/officeDocument/2006/relationships/image" Target="../media/image57.png"/><Relationship Id="rId10" Type="http://schemas.openxmlformats.org/officeDocument/2006/relationships/image" Target="../media/image53.jpeg"/><Relationship Id="rId4" Type="http://schemas.openxmlformats.org/officeDocument/2006/relationships/image" Target="../media/image50.jpeg"/><Relationship Id="rId9" Type="http://schemas.openxmlformats.org/officeDocument/2006/relationships/hyperlink" Target="http://zhivotnue.ru/index_ru.php?cat=zhivotnue_krasnoi_knigi&amp;obl=snezhnui_baran&amp;ind=45" TargetMode="External"/><Relationship Id="rId1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57.png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69" y="405296"/>
            <a:ext cx="8195734" cy="61468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4" y="2404534"/>
            <a:ext cx="3004954" cy="42672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967" y="3723640"/>
            <a:ext cx="4029123" cy="33769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284" y="3091721"/>
            <a:ext cx="3257079" cy="34603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2154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06" b="8917"/>
          <a:stretch/>
        </p:blipFill>
        <p:spPr>
          <a:xfrm>
            <a:off x="677334" y="609600"/>
            <a:ext cx="8281737" cy="57150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265290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09" b="12512"/>
          <a:stretch/>
        </p:blipFill>
        <p:spPr>
          <a:xfrm>
            <a:off x="433137" y="392494"/>
            <a:ext cx="8374680" cy="55511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579" y="4114800"/>
            <a:ext cx="2582037" cy="274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4883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026" r="319"/>
          <a:stretch/>
        </p:blipFill>
        <p:spPr>
          <a:xfrm>
            <a:off x="376028" y="336884"/>
            <a:ext cx="7528720" cy="53163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389" y="4203028"/>
            <a:ext cx="2354181" cy="23541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26106" y="369538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4079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9" y="360948"/>
            <a:ext cx="6501063" cy="48757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450" y="4407007"/>
            <a:ext cx="1949520" cy="2272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00" b="20753"/>
          <a:stretch/>
        </p:blipFill>
        <p:spPr>
          <a:xfrm>
            <a:off x="7030451" y="2547226"/>
            <a:ext cx="1822684" cy="24073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451" y="360948"/>
            <a:ext cx="2009789" cy="17806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29" t="3313" r="3727" b="5458"/>
          <a:stretch/>
        </p:blipFill>
        <p:spPr>
          <a:xfrm>
            <a:off x="8601088" y="1600200"/>
            <a:ext cx="2658978" cy="14744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088" y="4091575"/>
            <a:ext cx="2231817" cy="2004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593794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5" y="681231"/>
            <a:ext cx="6925607" cy="51942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8" y="3278333"/>
            <a:ext cx="3579666" cy="35796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47337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24" y="312823"/>
            <a:ext cx="8097254" cy="60729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034223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607" y="4539781"/>
            <a:ext cx="3080085" cy="20533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1" y="313251"/>
            <a:ext cx="7286554" cy="54649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68" y="4271641"/>
            <a:ext cx="3347186" cy="22314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821" y="130643"/>
            <a:ext cx="2643487" cy="24980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53" y="2104622"/>
            <a:ext cx="3238751" cy="21670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15512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88" y="958376"/>
            <a:ext cx="6431469" cy="48173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810" y="307271"/>
            <a:ext cx="2926253" cy="24063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566" y="2323348"/>
            <a:ext cx="2689482" cy="20067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541" y="4509138"/>
            <a:ext cx="3181770" cy="19638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738282" y="3455894"/>
            <a:ext cx="5378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tx2"/>
                </a:solidFill>
                <a:latin typeface="Calibri" pitchFamily="34" charset="0"/>
                <a:cs typeface="Times New Roman" panose="02020603050405020304" pitchFamily="18" charset="0"/>
              </a:rPr>
              <a:t>     Малоизученные </a:t>
            </a:r>
            <a:br>
              <a:rPr lang="ru-RU" sz="2000" b="1" i="1" dirty="0" smtClean="0">
                <a:solidFill>
                  <a:schemeClr val="tx2"/>
                </a:solidFill>
                <a:latin typeface="Calibri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Calibri" pitchFamily="34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1145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14" y="322346"/>
            <a:ext cx="6881402" cy="5164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707" y="322346"/>
            <a:ext cx="2916454" cy="24303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34" y="4095658"/>
            <a:ext cx="3048000" cy="243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242" y="2080006"/>
            <a:ext cx="3059880" cy="2409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280156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71049"/>
            <a:ext cx="8305837" cy="565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32346" y="284293"/>
            <a:ext cx="116826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ОХРАНИМ ЖИВОТНЫЙ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 РАСТИТЕЛЬНЫЙ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ЗЕМЛИ !!!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5711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300" y="83056"/>
            <a:ext cx="7620000" cy="662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0" y="2445174"/>
            <a:ext cx="3004954" cy="42672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8947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2" y="294413"/>
            <a:ext cx="4403558" cy="56732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942" y="2736823"/>
            <a:ext cx="3707633" cy="41211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969" y="294413"/>
            <a:ext cx="2906231" cy="30876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43712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28" y="433136"/>
            <a:ext cx="8081210" cy="60609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517" y="3662087"/>
            <a:ext cx="2906231" cy="30876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10451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188"/>
            <a:ext cx="9235440" cy="72151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401" y="4212920"/>
            <a:ext cx="2354181" cy="23541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4594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михаил\Desktop\Без названия.jp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28" y="303245"/>
            <a:ext cx="2080260" cy="16554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http://zhivotnue.ru/image/zhivotnue_krasnoi_knigi/narval/narval_1.jpg">
            <a:hlinkClick r:id="rId3" tgtFrame="&quot;_self&quot;" tooltip="&quot;Нарвал - Нарвал красная книга - Среде обитания нарвала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609" y="415639"/>
            <a:ext cx="2406015" cy="16046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http://zhivotnue.ru/image/zhivotnue_krasnoi_knigi/morzhi/morzhi_1.jpg">
            <a:hlinkClick r:id="rId5" tgtFrame="&quot;_self&quot;" tooltip="&quot;Моржы - Животное морж в Красной книге&quot;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545" y="415639"/>
            <a:ext cx="2313940" cy="1543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http://zhivotnue.ru/image/zhivotnue_krasnoi_knigi/goluboy_pesec/goluboy_pesec_1.jpg">
            <a:hlinkClick r:id="rId7" tgtFrame="&quot;_self&quot;" tooltip="&quot;Голубой песец - Медновский голубой песец&quot;"/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28" y="2621078"/>
            <a:ext cx="2017078" cy="15418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http://zhivotnue.ru/image/zhivotnue_krasnoi_knigi/snezhnui_baran/snezhnui_baran_1.jpg">
            <a:hlinkClick r:id="rId9" tgtFrame="&quot;_self&quot;" tooltip="&quot;Снежный баран - Снежный горный баран - Снежный баран животное красной книги&quot;"/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829" y="2799322"/>
            <a:ext cx="2399048" cy="15418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михаил\Desktop\images (1).jpg"/>
          <p:cNvPicPr/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36" y="4860759"/>
            <a:ext cx="2220211" cy="17551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михаил\Desktop\images (2).jpg"/>
          <p:cNvPicPr/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257" y="4871224"/>
            <a:ext cx="2376622" cy="17342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amur-tiger.jpg"/>
          <p:cNvPicPr/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052" y="4860758"/>
            <a:ext cx="2422927" cy="15641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370" y="2438318"/>
            <a:ext cx="1480491" cy="19073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197" t="1" r="1" b="-302"/>
          <a:stretch/>
        </p:blipFill>
        <p:spPr>
          <a:xfrm>
            <a:off x="3277351" y="2734047"/>
            <a:ext cx="1021842" cy="12642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455" y="2599769"/>
            <a:ext cx="2084188" cy="22142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0338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331" y="2202856"/>
            <a:ext cx="3579377" cy="35793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0271" y="363071"/>
            <a:ext cx="92650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ОРА ОТДОХНУТЬ</a:t>
            </a:r>
            <a:endParaRPr lang="ru-RU" sz="7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44" y="799969"/>
            <a:ext cx="3633788" cy="52275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3749" y="130692"/>
            <a:ext cx="2007830" cy="13385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896" y="3413746"/>
            <a:ext cx="2906231" cy="30876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57840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5" y="419601"/>
            <a:ext cx="10462125" cy="58849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410935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92" r="11902" b="1"/>
          <a:stretch/>
        </p:blipFill>
        <p:spPr>
          <a:xfrm>
            <a:off x="6087979" y="2983831"/>
            <a:ext cx="5907505" cy="36816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41" t="-1" b="-2718"/>
          <a:stretch/>
        </p:blipFill>
        <p:spPr>
          <a:xfrm>
            <a:off x="204537" y="252663"/>
            <a:ext cx="6128083" cy="36936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98" y="4538317"/>
            <a:ext cx="1888959" cy="20068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61620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1" y="372978"/>
            <a:ext cx="9860548" cy="57510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307423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112" t="3421" r="26521" b="-2817"/>
          <a:stretch/>
        </p:blipFill>
        <p:spPr>
          <a:xfrm>
            <a:off x="517359" y="372979"/>
            <a:ext cx="4716378" cy="5943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361" t="-703" r="26692" b="-729"/>
          <a:stretch/>
        </p:blipFill>
        <p:spPr>
          <a:xfrm>
            <a:off x="5787189" y="481263"/>
            <a:ext cx="4812632" cy="5727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745897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" y="0"/>
            <a:ext cx="11632071" cy="654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66800" y="9144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ВАМ </a:t>
            </a:r>
            <a:r>
              <a:rPr lang="ru-RU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УЛЫБАЕТСЯ </a:t>
            </a:r>
            <a:r>
              <a:rPr lang="ru-RU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ВЕСНА! </a:t>
            </a:r>
            <a:endParaRPr lang="ru-RU" sz="4800" b="1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97600" y="444695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ХОРОШЕГО НАСТРОЕНИЯ!</a:t>
            </a:r>
            <a:br>
              <a:rPr lang="ru-RU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791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09" y="601577"/>
            <a:ext cx="9192127" cy="55946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998" y="3673583"/>
            <a:ext cx="2906231" cy="29202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25546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6789" y="212375"/>
            <a:ext cx="7234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«Исключи лишнее»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30" y="858706"/>
            <a:ext cx="3118302" cy="2208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703" y="2729373"/>
            <a:ext cx="4134275" cy="2208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r="10043" b="2312"/>
          <a:stretch/>
        </p:blipFill>
        <p:spPr>
          <a:xfrm>
            <a:off x="409074" y="4402253"/>
            <a:ext cx="3104147" cy="2106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74" y="1030705"/>
            <a:ext cx="2839452" cy="2271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417" b="-2631"/>
          <a:stretch/>
        </p:blipFill>
        <p:spPr>
          <a:xfrm>
            <a:off x="7495673" y="3880183"/>
            <a:ext cx="1785241" cy="21957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01792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6789" y="212375"/>
            <a:ext cx="7234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«Исключи лишнее»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30" y="858706"/>
            <a:ext cx="3118302" cy="2208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703" y="2729373"/>
            <a:ext cx="4134275" cy="2208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r="10043" b="2312"/>
          <a:stretch/>
        </p:blipFill>
        <p:spPr>
          <a:xfrm>
            <a:off x="409074" y="4402253"/>
            <a:ext cx="3104147" cy="2106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6060082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52" y="3874169"/>
            <a:ext cx="3098800" cy="2324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586789" y="212375"/>
            <a:ext cx="7234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«Исключи лишнее»</a:t>
            </a:r>
            <a:endParaRPr lang="ru-RU" sz="3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417" b="-2631"/>
          <a:stretch/>
        </p:blipFill>
        <p:spPr>
          <a:xfrm>
            <a:off x="5082819" y="1679333"/>
            <a:ext cx="1785241" cy="21957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953" y="3756585"/>
            <a:ext cx="3176338" cy="2382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800" y="864060"/>
            <a:ext cx="2589998" cy="2697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79" y="1170899"/>
            <a:ext cx="3448667" cy="2391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3263205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6789" y="212375"/>
            <a:ext cx="7234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«Исключи лишнее»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900" y="1164609"/>
            <a:ext cx="3176338" cy="2382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40" y="3878469"/>
            <a:ext cx="2589998" cy="2697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41" y="1190312"/>
            <a:ext cx="3448667" cy="2391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2302460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6789" y="212375"/>
            <a:ext cx="7234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«Исключи лишнее»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07" r="18245"/>
          <a:stretch/>
        </p:blipFill>
        <p:spPr>
          <a:xfrm>
            <a:off x="7394062" y="787690"/>
            <a:ext cx="3116179" cy="3160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92" y="4019244"/>
            <a:ext cx="3729620" cy="2480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96" y="787690"/>
            <a:ext cx="2844967" cy="3413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417" b="-2631"/>
          <a:stretch/>
        </p:blipFill>
        <p:spPr>
          <a:xfrm>
            <a:off x="4779331" y="1270077"/>
            <a:ext cx="1785241" cy="21957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424" y="4019244"/>
            <a:ext cx="3232986" cy="2559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9735115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6789" y="212375"/>
            <a:ext cx="7234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«Исключи лишнее»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07" r="18245"/>
          <a:stretch/>
        </p:blipFill>
        <p:spPr>
          <a:xfrm>
            <a:off x="4025512" y="858706"/>
            <a:ext cx="3116179" cy="3160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971" y="4147807"/>
            <a:ext cx="3729620" cy="2480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96" y="4019244"/>
            <a:ext cx="3232986" cy="2559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8930694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6789" y="212375"/>
            <a:ext cx="7234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«Исключи лишнее»</a:t>
            </a:r>
            <a:endParaRPr lang="ru-RU" sz="3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879" y="3935835"/>
            <a:ext cx="4262298" cy="2663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62" y="1130194"/>
            <a:ext cx="4260879" cy="26298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879" y="1045973"/>
            <a:ext cx="3991728" cy="2575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402"/>
          <a:stretch/>
        </p:blipFill>
        <p:spPr>
          <a:xfrm>
            <a:off x="456349" y="4031582"/>
            <a:ext cx="4168692" cy="2568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417" b="-2631"/>
          <a:stretch/>
        </p:blipFill>
        <p:spPr>
          <a:xfrm>
            <a:off x="4625041" y="2837952"/>
            <a:ext cx="1785241" cy="21957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096660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6789" y="212375"/>
            <a:ext cx="7234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«Исключи лишнее»</a:t>
            </a:r>
            <a:endParaRPr lang="ru-RU" sz="3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048" y="3923804"/>
            <a:ext cx="4262298" cy="2663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62" y="1130194"/>
            <a:ext cx="4260879" cy="26298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837" y="1103601"/>
            <a:ext cx="3991728" cy="2575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9969292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6789" y="212375"/>
            <a:ext cx="7234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«Исключи лишнее»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83" y="1003085"/>
            <a:ext cx="3344781" cy="2675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60" y="1003085"/>
            <a:ext cx="3567766" cy="2675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164" b="3996"/>
          <a:stretch/>
        </p:blipFill>
        <p:spPr>
          <a:xfrm>
            <a:off x="794084" y="4015793"/>
            <a:ext cx="3549316" cy="2312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630" t="9830" b="6488"/>
          <a:stretch/>
        </p:blipFill>
        <p:spPr>
          <a:xfrm>
            <a:off x="6075460" y="3946358"/>
            <a:ext cx="3647802" cy="2478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417" b="-2631"/>
          <a:stretch/>
        </p:blipFill>
        <p:spPr>
          <a:xfrm>
            <a:off x="4494755" y="2714751"/>
            <a:ext cx="1785241" cy="21957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59357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dirty="0" smtClean="0"/>
              <a:t> …………………………………………………..</a:t>
            </a:r>
            <a:endParaRPr lang="ru-RU" dirty="0"/>
          </a:p>
        </p:txBody>
      </p:sp>
      <p:sp>
        <p:nvSpPr>
          <p:cNvPr id="3" name="Стрелка вниз 2"/>
          <p:cNvSpPr/>
          <p:nvPr/>
        </p:nvSpPr>
        <p:spPr>
          <a:xfrm>
            <a:off x="4975668" y="1768640"/>
            <a:ext cx="859648" cy="1648328"/>
          </a:xfrm>
          <a:prstGeom prst="downArrow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94" y="3661607"/>
            <a:ext cx="2354181" cy="23541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8" y="1627135"/>
            <a:ext cx="3579666" cy="35796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779" y="2079071"/>
            <a:ext cx="2356223" cy="31277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8362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6789" y="212375"/>
            <a:ext cx="7234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«Исключи лишнее»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003" y="3918511"/>
            <a:ext cx="3344781" cy="2675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60" y="1003085"/>
            <a:ext cx="3567766" cy="2675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164" b="3996"/>
          <a:stretch/>
        </p:blipFill>
        <p:spPr>
          <a:xfrm>
            <a:off x="1684422" y="1098308"/>
            <a:ext cx="3810972" cy="2483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1173899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063" y="1949115"/>
            <a:ext cx="6192252" cy="4644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72" y="331034"/>
            <a:ext cx="3236162" cy="32361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63226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05" y="364860"/>
            <a:ext cx="8201526" cy="61511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558" y="3511023"/>
            <a:ext cx="2906231" cy="30876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750895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2074" y="120316"/>
            <a:ext cx="75438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РЕФЛЕКСИЯ</a:t>
            </a:r>
            <a:r>
              <a:rPr lang="ru-RU" sz="6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lang="ru-RU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 </a:t>
            </a:r>
            <a:r>
              <a:rPr lang="ru-RU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600" b="1" dirty="0"/>
          </a:p>
        </p:txBody>
      </p:sp>
      <p:sp>
        <p:nvSpPr>
          <p:cNvPr id="3" name="Стрелка вниз 2"/>
          <p:cNvSpPr/>
          <p:nvPr/>
        </p:nvSpPr>
        <p:spPr>
          <a:xfrm>
            <a:off x="5209674" y="2382253"/>
            <a:ext cx="493294" cy="141972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 rot="20300452">
            <a:off x="7383379" y="2225843"/>
            <a:ext cx="493294" cy="141972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 rot="2013303">
            <a:off x="2902960" y="2190483"/>
            <a:ext cx="493294" cy="1419726"/>
          </a:xfrm>
          <a:prstGeom prst="downArrow">
            <a:avLst/>
          </a:prstGeom>
          <a:solidFill>
            <a:srgbClr val="00B0F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745" y="3628246"/>
            <a:ext cx="2725152" cy="2725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65076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48" y="387517"/>
            <a:ext cx="7690725" cy="57606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7827"/>
            <a:ext cx="2380760" cy="33808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831" y="3905501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181027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093" y="319505"/>
            <a:ext cx="6969760" cy="5227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35" y="2588827"/>
            <a:ext cx="3006286" cy="42691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41" y="3707998"/>
            <a:ext cx="3084096" cy="30840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853" y="469937"/>
            <a:ext cx="2906231" cy="30876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27301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870" y="82550"/>
            <a:ext cx="6658610" cy="66586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0" y="3506520"/>
            <a:ext cx="2360061" cy="33514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63243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80" y="1222206"/>
            <a:ext cx="9808218" cy="455295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97940"/>
            <a:ext cx="105677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марта - День </a:t>
            </a:r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кошек в России.</a:t>
            </a:r>
            <a:b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42450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7" y="-30078"/>
            <a:ext cx="11020926" cy="6888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914400" y="326540"/>
            <a:ext cx="110931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Хорошего настроения!!! МЯУ…… </a:t>
            </a:r>
            <a:br>
              <a:rPr lang="ru-RU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b="1" dirty="0"/>
          </a:p>
        </p:txBody>
      </p:sp>
    </p:spTree>
    <p:extLst>
      <p:ext uri="{BB962C8B-B14F-4D97-AF65-F5344CB8AC3E}">
        <p14:creationId xmlns="" xmlns:p14="http://schemas.microsoft.com/office/powerpoint/2010/main" val="1173549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427814" cy="2314074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Раздел: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Родной край – часть большой страны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Животный мир Красной книги.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43" y="2756735"/>
            <a:ext cx="3431257" cy="33556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63" y="4090342"/>
            <a:ext cx="2352779" cy="24996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6314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599"/>
            <a:ext cx="10848920" cy="615214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 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с историей возникновения 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Международной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Красной книги; Красной книги России;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сформировать 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учащихся о 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Красной 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книге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Новосибирской области;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 интерес, память, 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бережное отношение к 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 родного края.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536" y="4251154"/>
            <a:ext cx="2354181" cy="23541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4752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303" y="108284"/>
            <a:ext cx="3010301" cy="33447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43" y="679998"/>
            <a:ext cx="7394839" cy="55461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79487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8124"/>
            <a:ext cx="12885820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ru-RU" alt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НЕГАТИВНО </a:t>
            </a:r>
            <a:r>
              <a:rPr lang="ru-RU" alt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ВЛИЯТЬ </a:t>
            </a:r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ПРИРОДУ?</a:t>
            </a:r>
            <a:endParaRPr lang="ru-RU" altLang="ru-RU" sz="28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buFontTx/>
              <a:buChar char="•"/>
            </a:pPr>
            <a:r>
              <a:rPr lang="en-US" altLang="ru-RU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загрязнение </a:t>
            </a:r>
            <a:r>
              <a:rPr lang="ru-RU" altLang="ru-RU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</a:t>
            </a:r>
          </a:p>
          <a:p>
            <a:pPr lvl="0" algn="ctr" defTabSz="914400">
              <a:buFontTx/>
              <a:buChar char="•"/>
            </a:pPr>
            <a:r>
              <a:rPr lang="en-US" alt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подкормка </a:t>
            </a:r>
            <a:r>
              <a:rPr lang="ru-RU" alt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 зимой</a:t>
            </a:r>
          </a:p>
          <a:p>
            <a:pPr lvl="0" algn="ctr" defTabSz="914400">
              <a:buFontTx/>
              <a:buChar char="•"/>
            </a:pPr>
            <a:r>
              <a:rPr lang="en-US" altLang="ru-RU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пожары</a:t>
            </a:r>
            <a:endParaRPr lang="ru-RU" altLang="ru-RU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buFontTx/>
              <a:buChar char="•"/>
            </a:pPr>
            <a:r>
              <a:rPr lang="en-US" alt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загрязнение водоёмов</a:t>
            </a:r>
            <a:endParaRPr lang="ru-RU" altLang="ru-RU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buFontTx/>
              <a:buChar char="•"/>
            </a:pPr>
            <a:r>
              <a:rPr lang="en-US" alt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вытаптывание </a:t>
            </a:r>
            <a:r>
              <a:rPr lang="ru-RU" altLang="ru-RU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растений</a:t>
            </a:r>
          </a:p>
          <a:p>
            <a:pPr lvl="0" algn="ctr" defTabSz="914400">
              <a:buFontTx/>
              <a:buChar char="•"/>
            </a:pPr>
            <a:r>
              <a:rPr lang="en-US" altLang="ru-RU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лесов</a:t>
            </a:r>
            <a:endParaRPr lang="ru-RU" altLang="ru-RU" sz="40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buFontTx/>
              <a:buChar char="•"/>
            </a:pPr>
            <a:r>
              <a:rPr lang="ru-RU" altLang="ru-RU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браконьерство</a:t>
            </a:r>
          </a:p>
          <a:p>
            <a:pPr lvl="0" algn="ctr" defTabSz="914400"/>
            <a:endParaRPr lang="ru-RU" altLang="ru-RU" sz="28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latin typeface="Arial" panose="020B0604020202020204" pitchFamily="34" charset="0"/>
              </a:rPr>
              <a:t> </a:t>
            </a:r>
            <a:endParaRPr lang="ru-RU" altLang="ru-RU" dirty="0"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464" y="3729790"/>
            <a:ext cx="4438336" cy="37198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8" y="2732905"/>
            <a:ext cx="4125095" cy="41250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82799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83" y="616704"/>
            <a:ext cx="6009105" cy="3681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514" y="373982"/>
            <a:ext cx="3146251" cy="30038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02" y="322829"/>
            <a:ext cx="2857500" cy="381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026" y="3385961"/>
            <a:ext cx="2693877" cy="33257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250" y="4869588"/>
            <a:ext cx="3219961" cy="12622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48" y="3602227"/>
            <a:ext cx="2404635" cy="21976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07" y="4858576"/>
            <a:ext cx="2058628" cy="21369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2211081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491</TotalTime>
  <Words>126</Words>
  <Application>Microsoft Office PowerPoint</Application>
  <PresentationFormat>Произвольный</PresentationFormat>
  <Paragraphs>32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Грань</vt:lpstr>
      <vt:lpstr>Слайд 1</vt:lpstr>
      <vt:lpstr>Слайд 2</vt:lpstr>
      <vt:lpstr>Слайд 3</vt:lpstr>
      <vt:lpstr>Тема: …………………………………………………..</vt:lpstr>
      <vt:lpstr>Раздел: Родной край – часть большой страны. Тема:   Животный мир Красной книги.  </vt:lpstr>
      <vt:lpstr>Цели: - познакомить учащихся с историей возникновения     Международной Красной книги; Красной книги России; - сформировать представления учащихся о     Красной книге Новосибирской области; - развивать познавательный интерес, память, мышление; - воспитывать бережное отношение к природе родного края.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</dc:creator>
  <cp:lastModifiedBy>user</cp:lastModifiedBy>
  <cp:revision>52</cp:revision>
  <dcterms:created xsi:type="dcterms:W3CDTF">2018-02-18T17:49:52Z</dcterms:created>
  <dcterms:modified xsi:type="dcterms:W3CDTF">2018-03-01T09:00:00Z</dcterms:modified>
</cp:coreProperties>
</file>