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uvaevads398.wixsite.com/mysit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tyadudkina97.wixsite.com/my-sit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kaya.my1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anastasiya-vyacheslavovna-medvedev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gnsk.tilda.w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k-liliya.wixsite.com/liliy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lgakorchmit.wixsite.com/mysit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na8229.wixsite.com/ds192-uliy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penzina-evgeniya-viktorovn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narudermel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afonova-svetlana-viktorovn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7055606.wixsite.com/serebrennikov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ole4kale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chaykina-olga-nikolaevna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ipavlenok\Pictures\Мои изображения\Фон для презентации\1579701127_1-p-foni-s-krasivimi-kartinkami-dlya-prezenta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58"/>
            <a:ext cx="9144000" cy="68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районного 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конкурса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профессионального мастерства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«Педагог года-2020»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23" y="4454194"/>
            <a:ext cx="3600400" cy="20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9" y="332656"/>
            <a:ext cx="3450349" cy="4536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129" y="4869160"/>
            <a:ext cx="3535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Юлия Олеговна</a:t>
            </a:r>
          </a:p>
          <a:p>
            <a:pPr algn="ctr"/>
            <a:r>
              <a:rPr lang="ru-RU" sz="2400" b="1" i="1" dirty="0" smtClean="0"/>
              <a:t>Шуваева,</a:t>
            </a:r>
          </a:p>
          <a:p>
            <a:pPr algn="ctr"/>
            <a:r>
              <a:rPr lang="ru-RU" sz="2400" b="1" i="1" dirty="0"/>
              <a:t>инструктор по физической </a:t>
            </a:r>
            <a:r>
              <a:rPr lang="ru-RU" sz="2400" b="1" i="1" dirty="0" smtClean="0"/>
              <a:t>культуре</a:t>
            </a:r>
          </a:p>
          <a:p>
            <a:pPr algn="ctr"/>
            <a:r>
              <a:rPr lang="ru-RU" sz="2400" b="1" i="1" dirty="0"/>
              <a:t>МКДОУ д/с № 398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332656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Доброжелательный, </a:t>
            </a:r>
            <a:r>
              <a:rPr lang="ru-RU" sz="2400" b="1" i="1" dirty="0" err="1" smtClean="0"/>
              <a:t>энер-гичный</a:t>
            </a:r>
            <a:r>
              <a:rPr lang="ru-RU" sz="2400" b="1" i="1" dirty="0" smtClean="0"/>
              <a:t> педагог, легко находит контакт с воспитанниками и их родителями. Самокритична и требовательна в работе.</a:t>
            </a:r>
          </a:p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Считает, что </a:t>
            </a:r>
            <a:r>
              <a:rPr lang="ru-RU" sz="2400" b="1" i="1" dirty="0" err="1" smtClean="0"/>
              <a:t>самообра-зование</a:t>
            </a:r>
            <a:r>
              <a:rPr lang="ru-RU" sz="2400" b="1" i="1" dirty="0" smtClean="0"/>
              <a:t> играет большую роль в развитии личностных и профессиональных качеств человека.</a:t>
            </a:r>
          </a:p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 Находит индивидуальный подход к каждому ребёнку.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4455" y="5733256"/>
            <a:ext cx="42755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</a:t>
            </a:r>
            <a:r>
              <a:rPr lang="en-US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shuvaevads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398.</a:t>
            </a:r>
            <a:r>
              <a:rPr lang="en-US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wixsite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com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mysite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69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564" y="9087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оминация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 года»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81" y="3429000"/>
            <a:ext cx="381635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63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41608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Старается организовать физическое </a:t>
            </a:r>
            <a:r>
              <a:rPr lang="ru-RU" sz="2400" b="1" i="1" dirty="0"/>
              <a:t>воспитание с учащимися таким образом, чтобы оно обеспечивало каждому ребенку </a:t>
            </a:r>
            <a:r>
              <a:rPr lang="ru-RU" sz="2400" b="1" i="1" dirty="0" err="1" smtClean="0"/>
              <a:t>гармонич-ное</a:t>
            </a:r>
            <a:r>
              <a:rPr lang="ru-RU" sz="2400" b="1" i="1" dirty="0" smtClean="0"/>
              <a:t> </a:t>
            </a:r>
            <a:r>
              <a:rPr lang="ru-RU" sz="2400" b="1" i="1" dirty="0"/>
              <a:t>развитие, помогало ему использовать резервы своего организма для сохранения, укрепления </a:t>
            </a:r>
            <a:r>
              <a:rPr lang="ru-RU" sz="2400" b="1" i="1" dirty="0" smtClean="0"/>
              <a:t>здоровья. </a:t>
            </a:r>
          </a:p>
          <a:p>
            <a:pPr algn="just"/>
            <a:r>
              <a:rPr lang="ru-RU" sz="2400" b="1" i="1" dirty="0"/>
              <a:t>     О</a:t>
            </a:r>
            <a:r>
              <a:rPr lang="ru-RU" sz="2400" b="1" i="1" dirty="0" smtClean="0"/>
              <a:t>тличает </a:t>
            </a:r>
            <a:r>
              <a:rPr lang="ru-RU" sz="2400" b="1" i="1" dirty="0" err="1" smtClean="0"/>
              <a:t>доброже-лательность</a:t>
            </a:r>
            <a:r>
              <a:rPr lang="ru-RU" sz="2400" b="1" i="1" dirty="0" smtClean="0"/>
              <a:t>, открытость, честность, </a:t>
            </a:r>
            <a:r>
              <a:rPr lang="ru-RU" sz="2400" b="1" i="1" dirty="0"/>
              <a:t>любовь к детям и к </a:t>
            </a:r>
            <a:r>
              <a:rPr lang="ru-RU" sz="2400" b="1" i="1" dirty="0" smtClean="0"/>
              <a:t>жизни.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644835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Анастасия Юрьевна Дудкина,</a:t>
            </a:r>
          </a:p>
          <a:p>
            <a:pPr algn="ctr"/>
            <a:r>
              <a:rPr lang="ru-RU" sz="2400" b="1" i="1" dirty="0"/>
              <a:t>учитель физической </a:t>
            </a:r>
            <a:r>
              <a:rPr lang="ru-RU" sz="2400" b="1" i="1" dirty="0" smtClean="0"/>
              <a:t>культуры</a:t>
            </a:r>
          </a:p>
          <a:p>
            <a:pPr algn="ctr"/>
            <a:r>
              <a:rPr lang="ru-RU" sz="2400" b="1" i="1" dirty="0"/>
              <a:t>МБОУ СОШ № 128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5497" y="55578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</a:t>
            </a:r>
            <a:r>
              <a:rPr lang="en-US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nastyadudkina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97.</a:t>
            </a:r>
            <a:r>
              <a:rPr lang="en-US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wixsite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com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my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-</a:t>
            </a: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site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2514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Елена Андреевна </a:t>
            </a:r>
          </a:p>
          <a:p>
            <a:pPr algn="ctr"/>
            <a:r>
              <a:rPr lang="ru-RU" sz="2400" b="1" i="1" dirty="0" err="1" smtClean="0"/>
              <a:t>Дуцкая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/>
              <a:t>учитель начальных классов </a:t>
            </a:r>
            <a:endParaRPr lang="ru-RU" sz="2400" b="1" i="1" dirty="0" smtClean="0"/>
          </a:p>
          <a:p>
            <a:pPr algn="ctr"/>
            <a:r>
              <a:rPr lang="ru-RU" sz="2400" b="1" i="1" dirty="0"/>
              <a:t>МБОУ СОШ № 196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32656"/>
            <a:ext cx="4427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Умеет </a:t>
            </a:r>
            <a:r>
              <a:rPr lang="ru-RU" sz="2400" b="1" i="1" dirty="0"/>
              <a:t>чувствовать ребенка, уважать его, уважать мнение детского коллектива, </a:t>
            </a:r>
            <a:r>
              <a:rPr lang="ru-RU" sz="2400" b="1" i="1" dirty="0" smtClean="0"/>
              <a:t>строит </a:t>
            </a:r>
            <a:r>
              <a:rPr lang="ru-RU" sz="2400" b="1" i="1" dirty="0"/>
              <a:t>свою работу таким образом, чтобы дети не чувствовали над собой </a:t>
            </a:r>
            <a:r>
              <a:rPr lang="ru-RU" sz="2400" b="1" i="1"/>
              <a:t>жесткого </a:t>
            </a:r>
            <a:r>
              <a:rPr lang="ru-RU" sz="2400" b="1" i="1" smtClean="0"/>
              <a:t>контроля, </a:t>
            </a:r>
            <a:r>
              <a:rPr lang="ru-RU" sz="2400" b="1" i="1" dirty="0"/>
              <a:t>и в то </a:t>
            </a:r>
            <a:r>
              <a:rPr lang="ru-RU" sz="2400" b="1" i="1"/>
              <a:t>же </a:t>
            </a:r>
            <a:r>
              <a:rPr lang="ru-RU" sz="2400" b="1" i="1" smtClean="0"/>
              <a:t>время, </a:t>
            </a:r>
            <a:r>
              <a:rPr lang="ru-RU" sz="2400" b="1" i="1" dirty="0"/>
              <a:t>ощущали </a:t>
            </a:r>
            <a:r>
              <a:rPr lang="ru-RU" sz="2400" b="1" i="1" dirty="0" smtClean="0"/>
              <a:t>поддержку.</a:t>
            </a:r>
          </a:p>
          <a:p>
            <a:pPr algn="just"/>
            <a:r>
              <a:rPr lang="ru-RU" sz="2400" b="1" i="1" dirty="0" smtClean="0"/>
              <a:t>     Постоянно </a:t>
            </a:r>
            <a:r>
              <a:rPr lang="ru-RU" sz="2400" b="1" i="1" dirty="0" err="1" smtClean="0"/>
              <a:t>совершенст-вуется</a:t>
            </a:r>
            <a:r>
              <a:rPr lang="ru-RU" sz="2400" b="1" i="1" dirty="0"/>
              <a:t>, </a:t>
            </a:r>
            <a:r>
              <a:rPr lang="ru-RU" sz="2400" b="1" i="1" dirty="0" smtClean="0"/>
              <a:t>развивается</a:t>
            </a:r>
            <a:r>
              <a:rPr lang="ru-RU" sz="2400" b="1" i="1" dirty="0"/>
              <a:t>, </a:t>
            </a:r>
            <a:r>
              <a:rPr lang="ru-RU" sz="2400" b="1" i="1" dirty="0" smtClean="0"/>
              <a:t>учится.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489199"/>
            <a:ext cx="245964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spc="-65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https://educkaya.my1.ru/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7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982"/>
            <a:ext cx="3528392" cy="43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2514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Анастасия Вячеславовна Медведева,</a:t>
            </a:r>
          </a:p>
          <a:p>
            <a:pPr algn="ctr"/>
            <a:r>
              <a:rPr lang="ru-RU" sz="2400" b="1" i="1" dirty="0"/>
              <a:t>учитель начальных </a:t>
            </a:r>
            <a:r>
              <a:rPr lang="ru-RU" sz="2400" b="1" i="1" dirty="0" smtClean="0"/>
              <a:t>классов</a:t>
            </a:r>
          </a:p>
          <a:p>
            <a:pPr algn="ctr"/>
            <a:r>
              <a:rPr lang="ru-RU" sz="2400" b="1" i="1" dirty="0"/>
              <a:t>МКОУ Прогимназия 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3298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/>
              <a:t>    Основной </a:t>
            </a:r>
            <a:r>
              <a:rPr lang="ru-RU" sz="2400" b="1" i="1" dirty="0"/>
              <a:t>целью </a:t>
            </a:r>
            <a:r>
              <a:rPr lang="ru-RU" sz="2400" b="1" i="1" dirty="0" smtClean="0"/>
              <a:t>педагоги-ческой </a:t>
            </a:r>
            <a:r>
              <a:rPr lang="ru-RU" sz="2400" b="1" i="1" dirty="0"/>
              <a:t>деятельности </a:t>
            </a:r>
            <a:r>
              <a:rPr lang="ru-RU" sz="2400" b="1" i="1" dirty="0" err="1" smtClean="0"/>
              <a:t>явля-ется</a:t>
            </a:r>
            <a:r>
              <a:rPr lang="ru-RU" sz="2400" b="1" i="1" dirty="0" smtClean="0"/>
              <a:t> создание условий </a:t>
            </a:r>
            <a:r>
              <a:rPr lang="ru-RU" sz="2400" b="1" i="1" dirty="0"/>
              <a:t>для воспитания и развития ребенка как личности с высокими познавательными запросами, с глубокими духовно-нравственными ориентирами, </a:t>
            </a:r>
            <a:r>
              <a:rPr lang="ru-RU" sz="2400" b="1" i="1" dirty="0" smtClean="0"/>
              <a:t>со </a:t>
            </a:r>
            <a:r>
              <a:rPr lang="ru-RU" sz="2400" b="1" i="1" dirty="0" err="1" smtClean="0"/>
              <a:t>стремле-нием</a:t>
            </a:r>
            <a:r>
              <a:rPr lang="ru-RU" sz="2400" b="1" i="1" dirty="0" smtClean="0"/>
              <a:t> </a:t>
            </a:r>
            <a:r>
              <a:rPr lang="ru-RU" sz="2400" b="1" i="1" dirty="0"/>
              <a:t>к саморазвитию и </a:t>
            </a:r>
            <a:r>
              <a:rPr lang="ru-RU" sz="2400" b="1" i="1" dirty="0" smtClean="0"/>
              <a:t>самосовершенствованию.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189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spc="-65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https://nsportal.ru/anastasiya-vyacheslavovna-medvedeva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3600400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653136"/>
            <a:ext cx="3553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Александра Игоревна</a:t>
            </a:r>
          </a:p>
          <a:p>
            <a:pPr algn="ctr"/>
            <a:r>
              <a:rPr lang="ru-RU" sz="2400" b="1" i="1" dirty="0" err="1" smtClean="0"/>
              <a:t>Молодова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/>
              <a:t> учитель английского </a:t>
            </a:r>
            <a:r>
              <a:rPr lang="ru-RU" sz="2400" b="1" i="1" dirty="0" smtClean="0"/>
              <a:t>языка</a:t>
            </a:r>
            <a:endParaRPr lang="ru-RU" dirty="0" smtClean="0"/>
          </a:p>
          <a:p>
            <a:pPr algn="ctr"/>
            <a:r>
              <a:rPr lang="ru-RU" sz="2400" b="1" i="1" dirty="0"/>
              <a:t>МБОУ СОШ № 49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68647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 </a:t>
            </a:r>
            <a:r>
              <a:rPr lang="ru-RU" sz="2400" b="1" i="1" dirty="0" smtClean="0"/>
              <a:t>Считает, что большую роль </a:t>
            </a:r>
            <a:r>
              <a:rPr lang="ru-RU" sz="2400" b="1" i="1" dirty="0"/>
              <a:t>в развитии </a:t>
            </a:r>
            <a:r>
              <a:rPr lang="ru-RU" sz="2400" b="1" i="1" dirty="0" err="1" smtClean="0"/>
              <a:t>коммуника-тивной</a:t>
            </a:r>
            <a:r>
              <a:rPr lang="ru-RU" sz="2400" b="1" i="1" dirty="0" smtClean="0"/>
              <a:t> </a:t>
            </a:r>
            <a:r>
              <a:rPr lang="ru-RU" sz="2400" b="1" i="1" dirty="0"/>
              <a:t>компетенции на уроках английского </a:t>
            </a:r>
            <a:r>
              <a:rPr lang="ru-RU" sz="2400" b="1" i="1" dirty="0" smtClean="0"/>
              <a:t>языка </a:t>
            </a:r>
            <a:r>
              <a:rPr lang="ru-RU" sz="2400" b="1" i="1" dirty="0"/>
              <a:t>у учащихся начальной </a:t>
            </a:r>
            <a:r>
              <a:rPr lang="ru-RU" sz="2400" b="1" i="1" dirty="0" smtClean="0"/>
              <a:t>школы играет моторика.</a:t>
            </a:r>
          </a:p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Отличает </a:t>
            </a:r>
            <a:r>
              <a:rPr lang="ru-RU" sz="2400" b="1" i="1" dirty="0" err="1" smtClean="0"/>
              <a:t>профессио-нальная</a:t>
            </a:r>
            <a:r>
              <a:rPr lang="ru-RU" sz="2400" b="1" i="1" dirty="0" smtClean="0"/>
              <a:t> </a:t>
            </a:r>
            <a:r>
              <a:rPr lang="ru-RU" sz="2400" b="1" i="1" dirty="0"/>
              <a:t>компетентность, креативность, </a:t>
            </a:r>
            <a:r>
              <a:rPr lang="ru-RU" sz="2400" b="1" i="1" dirty="0" err="1" smtClean="0"/>
              <a:t>толерант-ность</a:t>
            </a:r>
            <a:r>
              <a:rPr lang="ru-RU" sz="2400" b="1" i="1" dirty="0"/>
              <a:t>, честность, </a:t>
            </a:r>
            <a:r>
              <a:rPr lang="ru-RU" sz="2400" b="1" i="1" dirty="0" err="1" smtClean="0"/>
              <a:t>порядоч-ность</a:t>
            </a:r>
            <a:r>
              <a:rPr lang="ru-RU" sz="2400" b="1" i="1" dirty="0"/>
              <a:t>, открытость людям и всему новому</a:t>
            </a:r>
            <a:r>
              <a:rPr lang="ru-RU" sz="2400" b="1" i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7840" y="525471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http://easyengnsk.tilda.ws/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3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360040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9715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Лилия Николаевна</a:t>
            </a:r>
          </a:p>
          <a:p>
            <a:pPr algn="ctr"/>
            <a:r>
              <a:rPr lang="ru-RU" sz="2400" b="1" i="1" dirty="0" smtClean="0"/>
              <a:t>Прокопова,</a:t>
            </a:r>
          </a:p>
          <a:p>
            <a:pPr algn="ctr"/>
            <a:r>
              <a:rPr lang="ru-RU" sz="2400" b="1" i="1" dirty="0"/>
              <a:t>учитель </a:t>
            </a:r>
            <a:r>
              <a:rPr lang="ru-RU" sz="2400" b="1" i="1" dirty="0" smtClean="0"/>
              <a:t>физики</a:t>
            </a:r>
          </a:p>
          <a:p>
            <a:pPr algn="ctr"/>
            <a:r>
              <a:rPr lang="ru-RU" sz="2400" b="1" i="1" dirty="0"/>
              <a:t>МАОУ «Гимназия </a:t>
            </a:r>
            <a:r>
              <a:rPr lang="ru-RU" sz="2400" b="1" i="1" dirty="0" smtClean="0"/>
              <a:t>№ </a:t>
            </a:r>
            <a:r>
              <a:rPr lang="ru-RU" sz="2400" b="1" i="1" dirty="0"/>
              <a:t>7 «Сибирская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61451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Заинтересовать </a:t>
            </a:r>
            <a:r>
              <a:rPr lang="ru-RU" sz="2400" b="1" i="1" dirty="0"/>
              <a:t>ребенка так, </a:t>
            </a:r>
            <a:r>
              <a:rPr lang="ru-RU" sz="2400" b="1" i="1" dirty="0" smtClean="0"/>
              <a:t>что </a:t>
            </a:r>
            <a:r>
              <a:rPr lang="ru-RU" sz="2400" b="1" i="1" dirty="0"/>
              <a:t>хотелось бы узнать </a:t>
            </a:r>
            <a:r>
              <a:rPr lang="ru-RU" sz="2400" b="1" i="1" dirty="0" smtClean="0"/>
              <a:t>самому – такова основная цель деятель-</a:t>
            </a:r>
            <a:r>
              <a:rPr lang="ru-RU" sz="2400" b="1" i="1" dirty="0" err="1" smtClean="0"/>
              <a:t>ности</a:t>
            </a:r>
            <a:r>
              <a:rPr lang="ru-RU" sz="2400" b="1" i="1" dirty="0" smtClean="0"/>
              <a:t> педагога.</a:t>
            </a:r>
          </a:p>
          <a:p>
            <a:pPr algn="just"/>
            <a:r>
              <a:rPr lang="ru-RU" sz="2400" b="1" i="1" dirty="0" smtClean="0"/>
              <a:t>     Её кредо - объяснять о сложном – просто.</a:t>
            </a:r>
          </a:p>
          <a:p>
            <a:pPr algn="just"/>
            <a:r>
              <a:rPr lang="ru-RU" sz="2400" b="1" i="1" dirty="0" smtClean="0"/>
              <a:t>     Терпение </a:t>
            </a:r>
            <a:r>
              <a:rPr lang="ru-RU" sz="2400" b="1" i="1" dirty="0"/>
              <a:t>и терпимость, умение </a:t>
            </a:r>
            <a:r>
              <a:rPr lang="ru-RU" sz="2400" b="1" i="1" dirty="0" smtClean="0"/>
              <a:t>понимать </a:t>
            </a:r>
            <a:r>
              <a:rPr lang="ru-RU" sz="2400" b="1" i="1" dirty="0"/>
              <a:t>и сопереживать, легкость, сдержанность, строгость и доброта - ценности, которые </a:t>
            </a:r>
            <a:r>
              <a:rPr lang="ru-RU" sz="2400" b="1" i="1" dirty="0" smtClean="0"/>
              <a:t>присущи педагогу.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47495" y="5661248"/>
            <a:ext cx="36814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https://prok-liliya.wixsite.com/liliya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50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360040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418" y="4806103"/>
            <a:ext cx="3583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Ольга Олеговна</a:t>
            </a:r>
          </a:p>
          <a:p>
            <a:pPr algn="ctr"/>
            <a:r>
              <a:rPr lang="ru-RU" sz="2400" b="1" i="1" dirty="0" err="1" smtClean="0"/>
              <a:t>Корчмит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/>
              <a:t>учитель английского </a:t>
            </a:r>
            <a:r>
              <a:rPr lang="ru-RU" sz="2400" b="1" i="1" dirty="0" smtClean="0"/>
              <a:t>языка</a:t>
            </a:r>
          </a:p>
          <a:p>
            <a:pPr algn="ctr"/>
            <a:r>
              <a:rPr lang="ru-RU" sz="2400" b="1" i="1" dirty="0"/>
              <a:t>МАОУ </a:t>
            </a:r>
            <a:r>
              <a:rPr lang="ru-RU" sz="2400" b="1" i="1" dirty="0" smtClean="0"/>
              <a:t>«</a:t>
            </a:r>
            <a:r>
              <a:rPr lang="ru-RU" sz="2400" b="1" i="1" dirty="0"/>
              <a:t>Лицей № 176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/>
              <a:t>     Считает, что педагогу </a:t>
            </a:r>
            <a:r>
              <a:rPr lang="ru-RU" sz="2400" b="1" i="1" dirty="0"/>
              <a:t>важно стремиться быть </a:t>
            </a:r>
            <a:r>
              <a:rPr lang="ru-RU" sz="2400" b="1" i="1" dirty="0" smtClean="0"/>
              <a:t>компетентным </a:t>
            </a:r>
            <a:r>
              <a:rPr lang="ru-RU" sz="2400" b="1" i="1" dirty="0"/>
              <a:t>в любом вопросе, волнующем молодежь, даже если вчера этого вопроса не существовало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smtClean="0"/>
              <a:t>     В </a:t>
            </a:r>
            <a:r>
              <a:rPr lang="ru-RU" sz="2400" b="1" i="1" dirty="0"/>
              <a:t>своей жизни </a:t>
            </a:r>
            <a:r>
              <a:rPr lang="ru-RU" sz="2400" b="1" i="1" dirty="0" smtClean="0"/>
              <a:t>придерживается </a:t>
            </a:r>
            <a:r>
              <a:rPr lang="ru-RU" sz="2400" b="1" i="1" dirty="0"/>
              <a:t>девиза: «Пусть будет все у нас прекрасно – сегодня, завтра и потом</a:t>
            </a:r>
            <a:r>
              <a:rPr lang="ru-RU" sz="2400" b="1" i="1" dirty="0" smtClean="0"/>
              <a:t>!» 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45224"/>
            <a:ext cx="4117474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ts val="1275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https://olgakorchmit.wixsite.com/mysite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Номинация «Воспитатель года»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92" y="3068960"/>
            <a:ext cx="41044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672408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157192"/>
            <a:ext cx="378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Юлия </a:t>
            </a:r>
            <a:r>
              <a:rPr lang="ru-RU" sz="2400" b="1" i="1" dirty="0" smtClean="0"/>
              <a:t>Владимировна </a:t>
            </a:r>
          </a:p>
          <a:p>
            <a:pPr algn="ctr"/>
            <a:r>
              <a:rPr lang="ru-RU" sz="2400" b="1" i="1" dirty="0" smtClean="0"/>
              <a:t>Мещерякова,</a:t>
            </a:r>
          </a:p>
          <a:p>
            <a:pPr algn="ctr"/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</a:t>
            </a:r>
            <a:r>
              <a:rPr lang="ru-RU" sz="2400" b="1" i="1" dirty="0" smtClean="0"/>
              <a:t>д/с № </a:t>
            </a:r>
            <a:r>
              <a:rPr lang="ru-RU" sz="2400" b="1" i="1" dirty="0"/>
              <a:t>192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9811" y="587727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https://anna8229.wixsite.com/ds192-uliya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2339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/>
              <a:t>     Педагог </a:t>
            </a:r>
            <a:r>
              <a:rPr lang="ru-RU" sz="2400" b="1" i="1" dirty="0"/>
              <a:t>особое внимание уделяет  </a:t>
            </a:r>
            <a:r>
              <a:rPr lang="ru-RU" sz="2400" b="1" i="1" dirty="0" smtClean="0"/>
              <a:t>формированию любви </a:t>
            </a:r>
            <a:r>
              <a:rPr lang="ru-RU" sz="2400" b="1" i="1" dirty="0"/>
              <a:t>к родному городу и </a:t>
            </a:r>
            <a:r>
              <a:rPr lang="ru-RU" sz="2400" b="1" i="1" dirty="0" smtClean="0"/>
              <a:t>интереса </a:t>
            </a:r>
            <a:r>
              <a:rPr lang="ru-RU" sz="2400" b="1" i="1" dirty="0"/>
              <a:t>к его прошлому и</a:t>
            </a:r>
          </a:p>
          <a:p>
            <a:pPr algn="just"/>
            <a:r>
              <a:rPr lang="ru-RU" sz="2400" b="1" i="1" dirty="0"/>
              <a:t>настоящему.     </a:t>
            </a:r>
          </a:p>
          <a:p>
            <a:pPr algn="just"/>
            <a:r>
              <a:rPr lang="ru-RU" sz="2400" b="1" i="1" dirty="0" smtClean="0"/>
              <a:t>     Чтобы </a:t>
            </a:r>
            <a:r>
              <a:rPr lang="ru-RU" sz="2400" b="1" i="1" dirty="0"/>
              <a:t>учить других, нужно учиться самому - таково </a:t>
            </a:r>
            <a:r>
              <a:rPr lang="ru-RU" sz="2400" b="1" i="1" dirty="0" smtClean="0"/>
              <a:t>её кредо.</a:t>
            </a:r>
          </a:p>
          <a:p>
            <a:pPr algn="just"/>
            <a:r>
              <a:rPr lang="ru-RU" sz="2400" b="1" i="1" dirty="0"/>
              <a:t>     Позитивное восприятие каждого ребёнка, </a:t>
            </a:r>
            <a:r>
              <a:rPr lang="ru-RU" sz="2400" b="1" i="1" dirty="0" err="1" smtClean="0"/>
              <a:t>откры-тость</a:t>
            </a:r>
            <a:r>
              <a:rPr lang="ru-RU" sz="2400" b="1" i="1" dirty="0"/>
              <a:t>, отзывчивость, стремление понять и помочь – отличительные </a:t>
            </a:r>
            <a:r>
              <a:rPr lang="ru-RU" sz="2400" b="1" i="1" dirty="0" smtClean="0"/>
              <a:t>черты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3114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04664"/>
            <a:ext cx="3816424" cy="4674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698790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Побуждает </a:t>
            </a:r>
            <a:r>
              <a:rPr lang="ru-RU" sz="2400" b="1" i="1" dirty="0"/>
              <a:t>детей к размышлению, к </a:t>
            </a:r>
            <a:r>
              <a:rPr lang="ru-RU" sz="2400" b="1" i="1" dirty="0" err="1" smtClean="0"/>
              <a:t>рассужде-нию</a:t>
            </a:r>
            <a:r>
              <a:rPr lang="ru-RU" sz="2400" b="1" i="1" dirty="0"/>
              <a:t>, </a:t>
            </a:r>
            <a:r>
              <a:rPr lang="ru-RU" sz="2400" b="1" i="1" dirty="0" smtClean="0"/>
              <a:t>развивает </a:t>
            </a:r>
            <a:r>
              <a:rPr lang="ru-RU" sz="2400" b="1" i="1" dirty="0"/>
              <a:t>в них </a:t>
            </a:r>
            <a:r>
              <a:rPr lang="ru-RU" sz="2400" b="1" i="1" dirty="0" err="1"/>
              <a:t>эмпатию</a:t>
            </a:r>
            <a:r>
              <a:rPr lang="ru-RU" sz="2400" b="1" i="1" dirty="0"/>
              <a:t>, сопереживание, умение обосновывать свое </a:t>
            </a:r>
            <a:r>
              <a:rPr lang="ru-RU" sz="2400" b="1" i="1" dirty="0" smtClean="0"/>
              <a:t>мнение, старается </a:t>
            </a:r>
            <a:r>
              <a:rPr lang="ru-RU" sz="2400" b="1" i="1" dirty="0"/>
              <a:t>учить их мыслить </a:t>
            </a:r>
            <a:r>
              <a:rPr lang="ru-RU" sz="2400" b="1" i="1" dirty="0" smtClean="0"/>
              <a:t>позитивно. </a:t>
            </a:r>
            <a:endParaRPr lang="ru-RU" sz="2400" b="1" i="1" dirty="0"/>
          </a:p>
          <a:p>
            <a:pPr algn="just"/>
            <a:r>
              <a:rPr lang="ru-RU" sz="2400" b="1" i="1" dirty="0" smtClean="0"/>
              <a:t>	В </a:t>
            </a:r>
            <a:r>
              <a:rPr lang="ru-RU" sz="2400" b="1" i="1" dirty="0"/>
              <a:t>работе и </a:t>
            </a:r>
            <a:r>
              <a:rPr lang="ru-RU" sz="2400" b="1" i="1" dirty="0" err="1" smtClean="0"/>
              <a:t>взаимо</a:t>
            </a:r>
            <a:r>
              <a:rPr lang="ru-RU" sz="2400" b="1" i="1" dirty="0" smtClean="0"/>
              <a:t>-отношениях </a:t>
            </a:r>
            <a:r>
              <a:rPr lang="ru-RU" sz="2400" b="1" i="1" dirty="0"/>
              <a:t>с другими людьми </a:t>
            </a:r>
            <a:r>
              <a:rPr lang="ru-RU" sz="2400" b="1" i="1" dirty="0" smtClean="0"/>
              <a:t>больше </a:t>
            </a:r>
            <a:r>
              <a:rPr lang="ru-RU" sz="2400" b="1" i="1" dirty="0"/>
              <a:t>всего </a:t>
            </a:r>
            <a:r>
              <a:rPr lang="ru-RU" sz="2400" b="1" i="1" dirty="0" smtClean="0"/>
              <a:t>ценит </a:t>
            </a:r>
            <a:r>
              <a:rPr lang="ru-RU" sz="2400" b="1" i="1" dirty="0"/>
              <a:t>честность, </a:t>
            </a:r>
            <a:r>
              <a:rPr lang="ru-RU" sz="2400" b="1" i="1" dirty="0" smtClean="0"/>
              <a:t>ответствен-</a:t>
            </a:r>
            <a:r>
              <a:rPr lang="ru-RU" sz="2400" b="1" i="1" dirty="0" err="1" smtClean="0"/>
              <a:t>ность</a:t>
            </a:r>
            <a:r>
              <a:rPr lang="ru-RU" sz="2400" b="1" i="1" dirty="0"/>
              <a:t>, отзывчивость.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5223105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Евгения Викторовна </a:t>
            </a:r>
          </a:p>
          <a:p>
            <a:pPr algn="ctr"/>
            <a:r>
              <a:rPr lang="ru-RU" sz="2400" b="1" i="1" dirty="0" err="1" smtClean="0"/>
              <a:t>Пензина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 smtClean="0"/>
              <a:t>педагог-психолог</a:t>
            </a:r>
          </a:p>
          <a:p>
            <a:pPr algn="ctr"/>
            <a:r>
              <a:rPr lang="ru-RU" sz="2400" b="1" i="1" dirty="0"/>
              <a:t>МКДОУ д/с № 424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020" y="5512438"/>
            <a:ext cx="39604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://nsportal.ru/penzina-evgeniya-viktorovna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44416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15719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Ирина Александровна </a:t>
            </a:r>
          </a:p>
          <a:p>
            <a:pPr algn="ctr"/>
            <a:r>
              <a:rPr lang="ru-RU" sz="2400" b="1" i="1" dirty="0" err="1" smtClean="0"/>
              <a:t>Рудермель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д/с № 108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7421" y="5944420"/>
            <a:ext cx="33650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https://www.irinarudermel.com/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4664"/>
            <a:ext cx="4716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Создание </a:t>
            </a:r>
            <a:r>
              <a:rPr lang="ru-RU" sz="2400" b="1" i="1" dirty="0"/>
              <a:t>благоприятных условий для </a:t>
            </a:r>
            <a:r>
              <a:rPr lang="ru-RU" sz="2400" b="1" i="1" dirty="0" smtClean="0"/>
              <a:t>своевременного </a:t>
            </a:r>
            <a:r>
              <a:rPr lang="ru-RU" sz="2400" b="1" i="1" dirty="0"/>
              <a:t>и качественного социально-коммуникативного развития дошкольников </a:t>
            </a:r>
            <a:r>
              <a:rPr lang="ru-RU" sz="2400" b="1" i="1" dirty="0" smtClean="0"/>
              <a:t>– основная цель </a:t>
            </a:r>
            <a:r>
              <a:rPr lang="ru-RU" sz="2400" b="1" i="1" dirty="0"/>
              <a:t>педагогической </a:t>
            </a:r>
            <a:r>
              <a:rPr lang="ru-RU" sz="2400" b="1" i="1" dirty="0" smtClean="0"/>
              <a:t>деятельности. </a:t>
            </a:r>
          </a:p>
          <a:p>
            <a:pPr algn="just"/>
            <a:r>
              <a:rPr lang="ru-RU" sz="2400" b="1" i="1" dirty="0" smtClean="0"/>
              <a:t>     Только </a:t>
            </a:r>
            <a:r>
              <a:rPr lang="ru-RU" sz="2400" b="1" i="1" dirty="0"/>
              <a:t>когда взрослыми созданы условия для </a:t>
            </a:r>
            <a:r>
              <a:rPr lang="ru-RU" sz="2400" b="1" i="1" dirty="0" smtClean="0"/>
              <a:t>эмоционального </a:t>
            </a:r>
            <a:r>
              <a:rPr lang="ru-RU" sz="2400" b="1" i="1" dirty="0"/>
              <a:t>и </a:t>
            </a:r>
            <a:r>
              <a:rPr lang="ru-RU" sz="2400" b="1" i="1" dirty="0" err="1" smtClean="0"/>
              <a:t>физичес</a:t>
            </a:r>
            <a:r>
              <a:rPr lang="ru-RU" sz="2400" b="1" i="1" dirty="0" smtClean="0"/>
              <a:t>-кого </a:t>
            </a:r>
            <a:r>
              <a:rPr lang="ru-RU" sz="2400" b="1" i="1" dirty="0"/>
              <a:t>благополучия ребенка начинается его развитие, воспитание и </a:t>
            </a:r>
            <a:r>
              <a:rPr lang="ru-RU" sz="2400" b="1" i="1" dirty="0" smtClean="0"/>
              <a:t>обучение -  таково кредо педагога.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181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672408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22920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Светлана Викторовна</a:t>
            </a:r>
          </a:p>
          <a:p>
            <a:pPr algn="ctr"/>
            <a:r>
              <a:rPr lang="ru-RU" sz="2400" b="1" i="1" dirty="0" smtClean="0"/>
              <a:t>Сафонова,</a:t>
            </a:r>
          </a:p>
          <a:p>
            <a:pPr algn="ctr"/>
            <a:r>
              <a:rPr lang="ru-RU" sz="2400" b="1" i="1" dirty="0"/>
              <a:t> </a:t>
            </a:r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д/с № 346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5649315"/>
            <a:ext cx="414955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https://nsportal.ru/safonova-svetlana-viktorovna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4517" y="554774"/>
            <a:ext cx="43924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Ориентируется </a:t>
            </a:r>
            <a:r>
              <a:rPr lang="ru-RU" sz="2400" b="1" i="1" dirty="0"/>
              <a:t>на </a:t>
            </a:r>
            <a:r>
              <a:rPr lang="ru-RU" sz="2400" b="1" i="1" dirty="0" smtClean="0"/>
              <a:t>создание </a:t>
            </a:r>
            <a:r>
              <a:rPr lang="ru-RU" sz="2400" b="1" i="1" dirty="0"/>
              <a:t>благоприятных условий для развития детей, </a:t>
            </a:r>
            <a:r>
              <a:rPr lang="ru-RU" sz="2400" b="1" i="1" dirty="0" smtClean="0"/>
              <a:t>на индивидуальные особенности</a:t>
            </a:r>
            <a:r>
              <a:rPr lang="ru-RU" sz="2400" b="1" i="1" dirty="0"/>
              <a:t>, развитие </a:t>
            </a:r>
            <a:r>
              <a:rPr lang="ru-RU" sz="2400" b="1" i="1" dirty="0" smtClean="0"/>
              <a:t>способностей </a:t>
            </a:r>
            <a:r>
              <a:rPr lang="ru-RU" sz="2400" b="1" i="1" dirty="0"/>
              <a:t>и </a:t>
            </a:r>
            <a:r>
              <a:rPr lang="ru-RU" sz="2400" b="1" i="1" dirty="0" err="1" smtClean="0"/>
              <a:t>творчес</a:t>
            </a:r>
            <a:r>
              <a:rPr lang="ru-RU" sz="2400" b="1" i="1" dirty="0" smtClean="0"/>
              <a:t>-кого </a:t>
            </a:r>
            <a:r>
              <a:rPr lang="ru-RU" sz="2400" b="1" i="1" dirty="0"/>
              <a:t>потенциала </a:t>
            </a:r>
            <a:r>
              <a:rPr lang="ru-RU" sz="2400" b="1" i="1" dirty="0" smtClean="0"/>
              <a:t>детей.</a:t>
            </a:r>
          </a:p>
          <a:p>
            <a:pPr algn="just"/>
            <a:r>
              <a:rPr lang="ru-RU" sz="2400" b="1" i="1" dirty="0" smtClean="0"/>
              <a:t>     Успешно </a:t>
            </a:r>
            <a:r>
              <a:rPr lang="ru-RU" sz="2400" b="1" i="1" dirty="0"/>
              <a:t>использует и внедряет в практику современные технологии, </a:t>
            </a:r>
            <a:r>
              <a:rPr lang="ru-RU" sz="2400" b="1" i="1" dirty="0" smtClean="0"/>
              <a:t>участвует </a:t>
            </a:r>
            <a:r>
              <a:rPr lang="ru-RU" sz="2400" b="1" i="1" dirty="0"/>
              <a:t>в </a:t>
            </a:r>
            <a:r>
              <a:rPr lang="ru-RU" sz="2400" b="1" i="1" dirty="0" err="1" smtClean="0"/>
              <a:t>инновацион</a:t>
            </a:r>
            <a:r>
              <a:rPr lang="ru-RU" sz="2400" b="1" i="1" dirty="0" smtClean="0"/>
              <a:t>-ной деятельности.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9023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78"/>
            <a:ext cx="3600400" cy="4536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107438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Татьяна Андреевна</a:t>
            </a:r>
            <a:endParaRPr lang="ru-RU" sz="2400" b="1" i="1" dirty="0"/>
          </a:p>
          <a:p>
            <a:pPr algn="ctr"/>
            <a:r>
              <a:rPr lang="ru-RU" sz="2400" b="1" i="1" dirty="0" smtClean="0"/>
              <a:t>Серебренникова,</a:t>
            </a:r>
          </a:p>
          <a:p>
            <a:pPr algn="ctr"/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д/с № 494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71210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Современный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ответст</a:t>
            </a:r>
            <a:r>
              <a:rPr lang="ru-RU" sz="2400" b="1" i="1" dirty="0" smtClean="0"/>
              <a:t>-венный</a:t>
            </a:r>
            <a:r>
              <a:rPr lang="ru-RU" sz="2400" b="1" i="1" dirty="0"/>
              <a:t>, эрудированный, творческий воспитатель. Её отличает умение проблемы превращать в цели и находить средства для их достижения. </a:t>
            </a:r>
            <a:endParaRPr lang="ru-RU" sz="2400" b="1" i="1" dirty="0" smtClean="0"/>
          </a:p>
          <a:p>
            <a:pPr algn="just"/>
            <a:r>
              <a:rPr lang="ru-RU" sz="2400" b="1" i="1" dirty="0"/>
              <a:t> </a:t>
            </a:r>
            <a:r>
              <a:rPr lang="ru-RU" sz="2400" b="1" i="1" dirty="0" smtClean="0"/>
              <a:t>    Татьяна </a:t>
            </a:r>
            <a:r>
              <a:rPr lang="ru-RU" sz="2400" b="1" i="1" dirty="0"/>
              <a:t>Андреевна </a:t>
            </a:r>
            <a:r>
              <a:rPr lang="ru-RU" sz="2400" b="1" i="1" dirty="0" err="1" smtClean="0"/>
              <a:t>изу</a:t>
            </a:r>
            <a:r>
              <a:rPr lang="ru-RU" sz="2400" b="1" i="1" dirty="0" smtClean="0"/>
              <a:t>-чает</a:t>
            </a:r>
            <a:r>
              <a:rPr lang="ru-RU" sz="2400" b="1" i="1" dirty="0"/>
              <a:t>, обобщает и внедряет в свою работу инновационные технологии, которые </a:t>
            </a:r>
            <a:r>
              <a:rPr lang="ru-RU" sz="2400" b="1" i="1" dirty="0" err="1" smtClean="0"/>
              <a:t>инте-ресны</a:t>
            </a:r>
            <a:r>
              <a:rPr lang="ru-RU" sz="2400" b="1" i="1" dirty="0" smtClean="0"/>
              <a:t> </a:t>
            </a:r>
            <a:r>
              <a:rPr lang="ru-RU" sz="2400" b="1" i="1" dirty="0"/>
              <a:t>детям и эффективны в работе с </a:t>
            </a:r>
            <a:r>
              <a:rPr lang="ru-RU" sz="2400" b="1" i="1" dirty="0" smtClean="0"/>
              <a:t>родителями.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5623" y="5767868"/>
            <a:ext cx="44852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https://7055606.wixsite.com/serebrennikova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1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4" y="404664"/>
            <a:ext cx="3452535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285" y="5157192"/>
            <a:ext cx="3452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Ольга Владимировна</a:t>
            </a:r>
          </a:p>
          <a:p>
            <a:pPr algn="ctr"/>
            <a:r>
              <a:rPr lang="ru-RU" sz="2400" b="1" i="1" dirty="0" smtClean="0"/>
              <a:t>Чабан,</a:t>
            </a:r>
          </a:p>
          <a:p>
            <a:pPr algn="ctr"/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д/с № 408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92696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Педагогическое </a:t>
            </a:r>
            <a:r>
              <a:rPr lang="ru-RU" sz="2400" b="1" i="1" dirty="0"/>
              <a:t>кредо </a:t>
            </a:r>
            <a:r>
              <a:rPr lang="ru-RU" sz="2400" b="1" i="1" dirty="0" smtClean="0"/>
              <a:t>– всё, </a:t>
            </a:r>
            <a:r>
              <a:rPr lang="ru-RU" sz="2400" b="1" i="1" dirty="0"/>
              <a:t>что знаю и умею - отдам </a:t>
            </a:r>
            <a:r>
              <a:rPr lang="ru-RU" sz="2400" b="1" i="1" dirty="0" smtClean="0"/>
              <a:t>детям.</a:t>
            </a:r>
          </a:p>
          <a:p>
            <a:pPr algn="just"/>
            <a:r>
              <a:rPr lang="ru-RU" sz="2400" b="1" i="1" dirty="0" smtClean="0"/>
              <a:t>     Педагога отличает </a:t>
            </a:r>
            <a:r>
              <a:rPr lang="ru-RU" sz="2400" b="1" i="1" dirty="0" err="1" smtClean="0"/>
              <a:t>опти-мизм</a:t>
            </a:r>
            <a:r>
              <a:rPr lang="ru-RU" sz="2400" b="1" i="1" dirty="0"/>
              <a:t>, чуткость, культура </a:t>
            </a:r>
            <a:r>
              <a:rPr lang="ru-RU" sz="2400" b="1" i="1" dirty="0" smtClean="0"/>
              <a:t>общения.</a:t>
            </a:r>
          </a:p>
          <a:p>
            <a:pPr algn="just"/>
            <a:r>
              <a:rPr lang="ru-RU" sz="2400" b="1" i="1" dirty="0" smtClean="0"/>
              <a:t>     Использует игровые приемы </a:t>
            </a:r>
            <a:r>
              <a:rPr lang="ru-RU" sz="2400" b="1" i="1" dirty="0"/>
              <a:t>при формировании элементарных </a:t>
            </a:r>
            <a:r>
              <a:rPr lang="ru-RU" sz="2400" b="1" i="1" dirty="0" err="1" smtClean="0"/>
              <a:t>математи-ческих</a:t>
            </a:r>
            <a:r>
              <a:rPr lang="ru-RU" sz="2400" b="1" i="1" dirty="0" smtClean="0"/>
              <a:t> </a:t>
            </a:r>
            <a:r>
              <a:rPr lang="ru-RU" sz="2400" b="1" i="1" dirty="0"/>
              <a:t>представлений у детей дошкольного </a:t>
            </a:r>
            <a:r>
              <a:rPr lang="ru-RU" sz="2400" b="1" i="1" dirty="0" smtClean="0"/>
              <a:t>возраста.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5736581"/>
            <a:ext cx="38139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http://www.maam.ru/users/ole4kaleo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4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48680"/>
            <a:ext cx="3528393" cy="4536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887" y="5085184"/>
            <a:ext cx="3544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Ольга Николаевна</a:t>
            </a:r>
          </a:p>
          <a:p>
            <a:pPr algn="ctr"/>
            <a:r>
              <a:rPr lang="ru-RU" sz="2400" b="1" i="1" dirty="0" smtClean="0"/>
              <a:t>Чайкина,</a:t>
            </a:r>
          </a:p>
          <a:p>
            <a:pPr algn="ctr"/>
            <a:r>
              <a:rPr lang="ru-RU" sz="2400" b="1" i="1" dirty="0"/>
              <a:t> </a:t>
            </a:r>
            <a:r>
              <a:rPr lang="ru-RU" sz="2400" b="1" i="1" dirty="0" smtClean="0"/>
              <a:t>воспитатель</a:t>
            </a:r>
          </a:p>
          <a:p>
            <a:pPr algn="ctr"/>
            <a:r>
              <a:rPr lang="ru-RU" sz="2400" b="1" i="1" dirty="0"/>
              <a:t>МКДОУ д/с № 356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0930" y="739440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Основная </a:t>
            </a:r>
            <a:r>
              <a:rPr lang="ru-RU" sz="2400" b="1" i="1" dirty="0"/>
              <a:t>цель </a:t>
            </a:r>
            <a:r>
              <a:rPr lang="ru-RU" sz="2400" b="1" i="1" dirty="0" smtClean="0"/>
              <a:t>педагоги-ческой </a:t>
            </a:r>
            <a:r>
              <a:rPr lang="ru-RU" sz="2400" b="1" i="1" dirty="0"/>
              <a:t>деятельности - </a:t>
            </a:r>
            <a:r>
              <a:rPr lang="ru-RU" sz="2400" b="1" i="1" dirty="0" smtClean="0"/>
              <a:t>создание </a:t>
            </a:r>
            <a:r>
              <a:rPr lang="ru-RU" sz="2400" b="1" i="1" dirty="0"/>
              <a:t>благоприятных и безопасных условий развития детей в соответствии с их </a:t>
            </a:r>
            <a:r>
              <a:rPr lang="ru-RU" sz="2400" b="1" i="1" dirty="0" smtClean="0"/>
              <a:t>возрастными </a:t>
            </a:r>
            <a:r>
              <a:rPr lang="ru-RU" sz="2400" b="1" i="1" dirty="0"/>
              <a:t>и </a:t>
            </a:r>
            <a:r>
              <a:rPr lang="ru-RU" sz="2400" b="1" i="1" dirty="0" err="1" smtClean="0"/>
              <a:t>индивидуаль-ными</a:t>
            </a:r>
            <a:r>
              <a:rPr lang="ru-RU" sz="2400" b="1" i="1" dirty="0" smtClean="0"/>
              <a:t> </a:t>
            </a:r>
            <a:r>
              <a:rPr lang="ru-RU" sz="2400" b="1" i="1" dirty="0"/>
              <a:t>особенностями и </a:t>
            </a:r>
            <a:r>
              <a:rPr lang="ru-RU" sz="2400" b="1" i="1" dirty="0" smtClean="0"/>
              <a:t>склонностями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способст-вующих</a:t>
            </a:r>
            <a:r>
              <a:rPr lang="ru-RU" sz="2400" b="1" i="1" dirty="0" smtClean="0"/>
              <a:t> формированию </a:t>
            </a:r>
            <a:r>
              <a:rPr lang="ru-RU" sz="2400" b="1" i="1" dirty="0"/>
              <a:t>общей культуры личности </a:t>
            </a:r>
            <a:r>
              <a:rPr lang="ru-RU" sz="2400" b="1" i="1" dirty="0" err="1" smtClean="0"/>
              <a:t>дошколь-ников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7463" y="5373216"/>
            <a:ext cx="4103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https://infourok.ru/user/chaykina-olga-nikolaevna1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5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774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Павленок Ирина Николаевна</dc:creator>
  <cp:lastModifiedBy>Павленок Ирина Николаевна</cp:lastModifiedBy>
  <cp:revision>32</cp:revision>
  <dcterms:created xsi:type="dcterms:W3CDTF">2020-11-11T07:17:11Z</dcterms:created>
  <dcterms:modified xsi:type="dcterms:W3CDTF">2020-11-27T08:18:16Z</dcterms:modified>
</cp:coreProperties>
</file>