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58" r:id="rId4"/>
    <p:sldId id="297" r:id="rId5"/>
    <p:sldId id="298" r:id="rId6"/>
    <p:sldId id="277" r:id="rId7"/>
    <p:sldId id="259" r:id="rId8"/>
    <p:sldId id="260" r:id="rId9"/>
    <p:sldId id="261" r:id="rId10"/>
    <p:sldId id="262" r:id="rId11"/>
    <p:sldId id="266" r:id="rId12"/>
    <p:sldId id="268" r:id="rId13"/>
    <p:sldId id="281" r:id="rId14"/>
    <p:sldId id="282" r:id="rId15"/>
    <p:sldId id="267" r:id="rId16"/>
    <p:sldId id="265" r:id="rId17"/>
    <p:sldId id="276" r:id="rId18"/>
    <p:sldId id="292" r:id="rId19"/>
    <p:sldId id="293" r:id="rId20"/>
    <p:sldId id="294" r:id="rId21"/>
    <p:sldId id="278" r:id="rId22"/>
    <p:sldId id="300" r:id="rId23"/>
    <p:sldId id="287" r:id="rId24"/>
    <p:sldId id="286" r:id="rId25"/>
    <p:sldId id="288" r:id="rId26"/>
    <p:sldId id="289" r:id="rId27"/>
    <p:sldId id="290" r:id="rId28"/>
    <p:sldId id="291" r:id="rId29"/>
    <p:sldId id="273" r:id="rId30"/>
    <p:sldId id="274" r:id="rId31"/>
    <p:sldId id="275" r:id="rId32"/>
    <p:sldId id="270" r:id="rId33"/>
    <p:sldId id="271" r:id="rId34"/>
    <p:sldId id="272" r:id="rId35"/>
    <p:sldId id="279" r:id="rId36"/>
    <p:sldId id="280" r:id="rId37"/>
    <p:sldId id="283" r:id="rId38"/>
    <p:sldId id="284" r:id="rId39"/>
    <p:sldId id="285" r:id="rId40"/>
    <p:sldId id="295" r:id="rId41"/>
    <p:sldId id="296" r:id="rId42"/>
    <p:sldId id="301" r:id="rId43"/>
    <p:sldId id="302" r:id="rId44"/>
    <p:sldId id="303" r:id="rId45"/>
    <p:sldId id="304" r:id="rId46"/>
    <p:sldId id="305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434" autoAdjust="0"/>
  </p:normalViewPr>
  <p:slideViewPr>
    <p:cSldViewPr snapToGrid="0">
      <p:cViewPr varScale="1">
        <p:scale>
          <a:sx n="115" d="100"/>
          <a:sy n="115" d="100"/>
        </p:scale>
        <p:origin x="42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9EF4-266F-4A08-9DAD-E796D0F03DD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0347-E41D-4518-BB6C-66F8E3549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282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9EF4-266F-4A08-9DAD-E796D0F03DD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0347-E41D-4518-BB6C-66F8E3549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38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9EF4-266F-4A08-9DAD-E796D0F03DD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0347-E41D-4518-BB6C-66F8E3549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92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9EF4-266F-4A08-9DAD-E796D0F03DD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0347-E41D-4518-BB6C-66F8E3549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87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9EF4-266F-4A08-9DAD-E796D0F03DD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0347-E41D-4518-BB6C-66F8E3549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280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9EF4-266F-4A08-9DAD-E796D0F03DD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0347-E41D-4518-BB6C-66F8E3549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46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9EF4-266F-4A08-9DAD-E796D0F03DD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0347-E41D-4518-BB6C-66F8E3549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77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9EF4-266F-4A08-9DAD-E796D0F03DD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0347-E41D-4518-BB6C-66F8E3549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07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9EF4-266F-4A08-9DAD-E796D0F03DD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0347-E41D-4518-BB6C-66F8E3549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75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9EF4-266F-4A08-9DAD-E796D0F03DD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0347-E41D-4518-BB6C-66F8E3549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8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9EF4-266F-4A08-9DAD-E796D0F03DD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0347-E41D-4518-BB6C-66F8E3549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19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89EF4-266F-4A08-9DAD-E796D0F03DD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90347-E41D-4518-BB6C-66F8E3549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15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vk.com/extraenglish_nsk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vk.com/extraenglish_nsk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s://vk.com/mishkie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effortlessenglishclub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vk.com/trendy.english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vk.com/id438426825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fabula-russia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kespa.ru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kesp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0%B3%D0%BB%D0%B8%D0%B9%D1%81%D0%BA%D0%B8%D0%B9_%D1%8F%D0%B7%D1%8B%D0%BA" TargetMode="External"/><Relationship Id="rId2" Type="http://schemas.openxmlformats.org/officeDocument/2006/relationships/hyperlink" Target="https://vk.com/@benedict_club-top-10-podkastov-dlya-izucheniya-angliiskog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236" y="365125"/>
            <a:ext cx="8371267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1234" y="274973"/>
            <a:ext cx="8627424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73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3" y="90152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61226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067" y="434789"/>
            <a:ext cx="8736000" cy="11967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4115" y="434789"/>
            <a:ext cx="8736000" cy="65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7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63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83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Грамматика- инструмент с помощью которого вы доносите смысл до вашего собеседника.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Грамматика в английском- это набор конструкций (паттернов), в которых зашифрованы  смыслы. Смыслы которые соотносятся с их (носителей) пониманием мира, их видением мира. 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Учитесь сопоставлять конструкции с их смыслами - эмоциями и сценариями, которые они передают.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Тренируйтесь узнавать зашифрованные смыслы, начинайте самостоятельно шифровать смыслы в грамматические конструкции.</a:t>
            </a:r>
          </a:p>
          <a:p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159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Грамматика- инструмент с помощью которого вы доносите смысл до вашего собеседника.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Тогда грамматика превращается не в набор правил, а в набор действий. Вы становитесь</a:t>
            </a:r>
            <a:r>
              <a:rPr lang="en-US" dirty="0"/>
              <a:t> </a:t>
            </a:r>
            <a:r>
              <a:rPr lang="en-US" dirty="0" smtClean="0"/>
              <a:t>“</a:t>
            </a:r>
            <a:r>
              <a:rPr lang="ru-RU" dirty="0" err="1" smtClean="0"/>
              <a:t>выбирателем</a:t>
            </a:r>
            <a:r>
              <a:rPr lang="en-US" dirty="0" smtClean="0"/>
              <a:t>”</a:t>
            </a:r>
            <a:r>
              <a:rPr lang="ru-RU" dirty="0" smtClean="0"/>
              <a:t> того</a:t>
            </a:r>
            <a:r>
              <a:rPr lang="en-US" dirty="0" smtClean="0"/>
              <a:t>:</a:t>
            </a:r>
            <a:r>
              <a:rPr lang="ru-RU" dirty="0" smtClean="0"/>
              <a:t> что вы хотите донести до собеседника, что </a:t>
            </a:r>
            <a:r>
              <a:rPr lang="en-US" dirty="0" smtClean="0"/>
              <a:t> </a:t>
            </a:r>
            <a:r>
              <a:rPr lang="ru-RU" dirty="0" smtClean="0"/>
              <a:t>хочет услышать ваш собеседник</a:t>
            </a:r>
          </a:p>
          <a:p>
            <a:r>
              <a:rPr lang="ru-RU" dirty="0" smtClean="0"/>
              <a:t>Тогда вы перестаете зубрить  правила</a:t>
            </a:r>
          </a:p>
          <a:p>
            <a:r>
              <a:rPr lang="ru-RU" dirty="0" smtClean="0"/>
              <a:t>Вы начинаете учиться думать на английском (их мыслями, их эмоциями, их конструкциями)</a:t>
            </a:r>
          </a:p>
          <a:p>
            <a:r>
              <a:rPr lang="ru-RU" dirty="0" smtClean="0"/>
              <a:t>Вы познаете как язык отражает картину мира говорящего, менталитет нации.</a:t>
            </a:r>
          </a:p>
          <a:p>
            <a:r>
              <a:rPr lang="en-US" dirty="0" smtClean="0"/>
              <a:t>I can do it         I will do it          I’m going to do it       I’m doing it   </a:t>
            </a:r>
          </a:p>
          <a:p>
            <a:pPr marL="0" indent="0">
              <a:buNone/>
            </a:pPr>
            <a:r>
              <a:rPr lang="en-US" dirty="0" smtClean="0"/>
              <a:t>   I’ve done it       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506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46" y="365124"/>
            <a:ext cx="9496455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71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75184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275184"/>
            <a:ext cx="10515599" cy="647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45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279" y="120427"/>
            <a:ext cx="11411442" cy="709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66715" y="991673"/>
            <a:ext cx="1516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Energy/</a:t>
            </a:r>
            <a:r>
              <a:rPr lang="ru-RU" dirty="0" smtClean="0"/>
              <a:t>кураж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706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62547"/>
            <a:ext cx="10688392" cy="17727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567" y="1027906"/>
            <a:ext cx="5915025" cy="416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81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624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43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How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wow your students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1692" y="463639"/>
            <a:ext cx="7949501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4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851" y="365125"/>
            <a:ext cx="11127346" cy="60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52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7745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6676" y="579549"/>
            <a:ext cx="1035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</a:t>
            </a:r>
            <a:r>
              <a:rPr lang="ru-RU" dirty="0" smtClean="0"/>
              <a:t>ТИПОВ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181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341" y="481035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341" y="481035"/>
            <a:ext cx="10650828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36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185" y="706795"/>
            <a:ext cx="10515600" cy="1096247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  <a:hlinkClick r:id="rId2"/>
              </a:rPr>
              <a:t>https://vk.com/extraenglish_nsk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1142" y="1571223"/>
            <a:ext cx="10032643" cy="517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28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  <a:hlinkClick r:id="rId2"/>
              </a:rPr>
              <a:t>https://vk.com/extraenglish_nsk</a:t>
            </a:r>
            <a:endParaRPr lang="ru-RU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90176" y="1350000"/>
            <a:ext cx="8011647" cy="5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06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DivEng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5736" y="1825625"/>
            <a:ext cx="69205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31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 Black" panose="020B0A04020102020204" pitchFamily="34" charset="0"/>
              </a:rPr>
              <a:t>Bubba’s </a:t>
            </a:r>
            <a:r>
              <a:rPr lang="en-US" b="1" dirty="0">
                <a:latin typeface="Arial Black" panose="020B0A04020102020204" pitchFamily="34" charset="0"/>
              </a:rPr>
              <a:t>Food 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3346" y="553792"/>
            <a:ext cx="8590209" cy="605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55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4"/>
            <a:ext cx="10631510" cy="567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33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365125"/>
            <a:ext cx="10417934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20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6225" y="455277"/>
            <a:ext cx="7953778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9622444" cy="66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9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to wow your students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3170" y="557525"/>
            <a:ext cx="7898330" cy="59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48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90152"/>
            <a:ext cx="9902633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0152"/>
            <a:ext cx="9902633" cy="618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95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989" y="287852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989" y="287852"/>
            <a:ext cx="10515600" cy="657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865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76228" y="218661"/>
            <a:ext cx="13464000" cy="67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31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599" cy="573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49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rial Black" panose="020B0A04020102020204" pitchFamily="34" charset="0"/>
                <a:cs typeface="Arial" panose="020B0604020202020204" pitchFamily="34" charset="0"/>
                <a:hlinkClick r:id="rId2"/>
              </a:rPr>
              <a:t>  https</a:t>
            </a:r>
            <a:r>
              <a:rPr lang="en-US" sz="6000" dirty="0">
                <a:latin typeface="Arial Black" panose="020B0A04020102020204" pitchFamily="34" charset="0"/>
                <a:cs typeface="Arial" panose="020B0604020202020204" pitchFamily="34" charset="0"/>
                <a:hlinkClick r:id="rId2"/>
              </a:rPr>
              <a:t>://vk.com/mishkie</a:t>
            </a:r>
            <a:endParaRPr lang="ru-RU" sz="6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" y="2286000"/>
            <a:ext cx="11131826" cy="3876261"/>
          </a:xfrm>
        </p:spPr>
      </p:pic>
    </p:spTree>
    <p:extLst>
      <p:ext uri="{BB962C8B-B14F-4D97-AF65-F5344CB8AC3E}">
        <p14:creationId xmlns:p14="http://schemas.microsoft.com/office/powerpoint/2010/main" val="40102294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98974"/>
          </a:xfrm>
        </p:spPr>
      </p:pic>
    </p:spTree>
    <p:extLst>
      <p:ext uri="{BB962C8B-B14F-4D97-AF65-F5344CB8AC3E}">
        <p14:creationId xmlns:p14="http://schemas.microsoft.com/office/powerpoint/2010/main" val="8145836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  <a:hlinkClick r:id="rId2"/>
              </a:rPr>
              <a:t>https://effortlessenglishclub.com/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91330" y="1877141"/>
            <a:ext cx="3823089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759" y="1877140"/>
            <a:ext cx="7419975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972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  <a:hlinkClick r:id="rId2"/>
              </a:rPr>
              <a:t>https://vk.com/trendy.english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7844" y="1690688"/>
            <a:ext cx="9911920" cy="44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211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  <a:hlinkClick r:id="rId2"/>
              </a:rPr>
              <a:t>https://vk.com/id438426825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033709"/>
            <a:ext cx="12114352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150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  <a:hlinkClick r:id="rId2"/>
              </a:rPr>
              <a:t>https://fabula-russia.ru/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28800"/>
            <a:ext cx="10515600" cy="418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31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5537" y="365125"/>
            <a:ext cx="7965583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763" y="365125"/>
            <a:ext cx="8827130" cy="63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28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563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  <a:hlinkClick r:id="rId2"/>
              </a:rPr>
              <a:t>https://kespa.ru/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9859" y="1325563"/>
            <a:ext cx="9337183" cy="528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151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  <a:hlinkClick r:id="rId2"/>
              </a:rPr>
              <a:t>https://kespa.ru/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818" y="2527814"/>
            <a:ext cx="1714500" cy="2695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938" y="2377426"/>
            <a:ext cx="1752600" cy="2752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9468" y="2320276"/>
            <a:ext cx="1762125" cy="27717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9524" y="2358376"/>
            <a:ext cx="17811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551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5" y="365125"/>
            <a:ext cx="7719487" cy="57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682" y="365125"/>
            <a:ext cx="374164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439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953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55277"/>
            <a:ext cx="10600131" cy="273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281429"/>
            <a:ext cx="10695916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847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459866" cy="599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100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620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11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8039" y="365125"/>
            <a:ext cx="9285668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039" y="365125"/>
            <a:ext cx="9285668" cy="620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98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39" y="0"/>
            <a:ext cx="7036903" cy="70839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30" y="0"/>
            <a:ext cx="9009845" cy="705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83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Слова.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Words don’t come easy to me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397" y="1690689"/>
            <a:ext cx="10619705" cy="4589306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Частотные слова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1-2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Глаголы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1-2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Частотные фразы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2-3</a:t>
            </a:r>
          </a:p>
          <a:p>
            <a:pPr marL="0" indent="0"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Словообразование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3-4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Фразовые глаголы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4-5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256" y="1690687"/>
            <a:ext cx="4682544" cy="428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14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Пять техник расширения словарного запаса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Контекстный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подход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Extra English,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DivEng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Визуально-кинестетический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Эмоции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(Extra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English,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DivEng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Не учи то, что можно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понять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английский- это система. 3 времени, 3 основных глагола, 3 окончания)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Эффект подмены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Привязывай новые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знания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старым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увлечениям)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683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26344"/>
            <a:ext cx="10515600" cy="123503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какими языковыми материалами работать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Диалоги (главное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озвученные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Extra English,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DivEng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Песни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Подкасты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hlinkClick r:id="rId2"/>
              </a:rPr>
              <a:t>https://vk.com/@</a:t>
            </a:r>
            <a:r>
              <a:rPr lang="en-US" dirty="0" smtClean="0">
                <a:hlinkClick r:id="rId2"/>
              </a:rPr>
              <a:t>benedict_club-top-10-podkastov-dlya-izucheniya-angliiskogo</a:t>
            </a:r>
            <a:r>
              <a:rPr lang="en-US" dirty="0"/>
              <a:t> </a:t>
            </a:r>
            <a:r>
              <a:rPr lang="en-US" dirty="0" smtClean="0"/>
              <a:t>  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Адаптированные и неадаптированные книги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Видео – лекции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 первую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очередь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TED   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  <a:hlinkClick r:id="rId3" tooltip="Английский язык"/>
              </a:rPr>
              <a:t>англ.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echnology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ntertainment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sz="2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esign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Интервью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Ток-шоу,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реалити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шоу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Новости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Сериалы Фильмы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79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2285</TotalTime>
  <Words>331</Words>
  <Application>Microsoft Office PowerPoint</Application>
  <PresentationFormat>Широкоэкранный</PresentationFormat>
  <Paragraphs>49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1" baseType="lpstr">
      <vt:lpstr>Arial</vt:lpstr>
      <vt:lpstr>Arial Black</vt:lpstr>
      <vt:lpstr>Calibri</vt:lpstr>
      <vt:lpstr>Calibri Light</vt:lpstr>
      <vt:lpstr>Office Theme</vt:lpstr>
      <vt:lpstr>Презентация PowerPoint</vt:lpstr>
      <vt:lpstr>                How to wow your students</vt:lpstr>
      <vt:lpstr>How to wow your students</vt:lpstr>
      <vt:lpstr>Презентация PowerPoint</vt:lpstr>
      <vt:lpstr>Презентация PowerPoint</vt:lpstr>
      <vt:lpstr>Презентация PowerPoint</vt:lpstr>
      <vt:lpstr>Слова. Words don’t come easy to me</vt:lpstr>
      <vt:lpstr>Пять техник расширения словарного запаса</vt:lpstr>
      <vt:lpstr>С какими языковыми материалами работать?</vt:lpstr>
      <vt:lpstr>Презентация PowerPoint</vt:lpstr>
      <vt:lpstr>Презентация PowerPoint</vt:lpstr>
      <vt:lpstr>Презентация PowerPoint</vt:lpstr>
      <vt:lpstr>Грамматика- инструмент с помощью которого вы доносите смысл до вашего собеседника.</vt:lpstr>
      <vt:lpstr>Грамматика- инструмент с помощью которого вы доносите смысл до вашего собеседника.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https://vk.com/extraenglish_nsk</vt:lpstr>
      <vt:lpstr>https://vk.com/extraenglish_nsk</vt:lpstr>
      <vt:lpstr>DivEng</vt:lpstr>
      <vt:lpstr>Bubba’s Food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https://vk.com/mishkie</vt:lpstr>
      <vt:lpstr>Презентация PowerPoint</vt:lpstr>
      <vt:lpstr>https://effortlessenglishclub.com/</vt:lpstr>
      <vt:lpstr>https://vk.com/trendy.english</vt:lpstr>
      <vt:lpstr>https://vk.com/id438426825</vt:lpstr>
      <vt:lpstr>https://fabula-russia.ru/</vt:lpstr>
      <vt:lpstr>https://kespa.ru/</vt:lpstr>
      <vt:lpstr>https://kespa.ru/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 работать с речевым тренажером.</dc:title>
  <dc:creator>Svetlana</dc:creator>
  <cp:lastModifiedBy>Snezhana</cp:lastModifiedBy>
  <cp:revision>98</cp:revision>
  <dcterms:created xsi:type="dcterms:W3CDTF">2019-02-01T05:38:10Z</dcterms:created>
  <dcterms:modified xsi:type="dcterms:W3CDTF">2020-05-20T02:10:42Z</dcterms:modified>
</cp:coreProperties>
</file>