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9" r:id="rId3"/>
    <p:sldId id="260" r:id="rId4"/>
    <p:sldId id="261" r:id="rId5"/>
    <p:sldId id="283" r:id="rId6"/>
    <p:sldId id="284" r:id="rId7"/>
    <p:sldId id="262" r:id="rId8"/>
    <p:sldId id="264" r:id="rId9"/>
    <p:sldId id="263" r:id="rId10"/>
    <p:sldId id="267" r:id="rId11"/>
    <p:sldId id="272" r:id="rId12"/>
    <p:sldId id="281" r:id="rId13"/>
    <p:sldId id="269" r:id="rId14"/>
    <p:sldId id="266" r:id="rId15"/>
    <p:sldId id="268" r:id="rId16"/>
    <p:sldId id="265" r:id="rId17"/>
    <p:sldId id="275" r:id="rId18"/>
    <p:sldId id="274" r:id="rId19"/>
    <p:sldId id="276" r:id="rId20"/>
    <p:sldId id="278" r:id="rId21"/>
    <p:sldId id="270" r:id="rId22"/>
    <p:sldId id="271" r:id="rId23"/>
    <p:sldId id="277" r:id="rId24"/>
    <p:sldId id="273" r:id="rId25"/>
    <p:sldId id="279" r:id="rId26"/>
    <p:sldId id="280" r:id="rId27"/>
    <p:sldId id="282" r:id="rId28"/>
    <p:sldId id="285" r:id="rId29"/>
    <p:sldId id="257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96" y="-6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FB81E-73E7-4FD2-8CDD-F1EA551BDC9E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5A02-9DE2-4C8C-B79D-C7B4A89175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99885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FB81E-73E7-4FD2-8CDD-F1EA551BDC9E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5A02-9DE2-4C8C-B79D-C7B4A89175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39111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FB81E-73E7-4FD2-8CDD-F1EA551BDC9E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5A02-9DE2-4C8C-B79D-C7B4A89175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9693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FB81E-73E7-4FD2-8CDD-F1EA551BDC9E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5A02-9DE2-4C8C-B79D-C7B4A89175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96649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FB81E-73E7-4FD2-8CDD-F1EA551BDC9E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5A02-9DE2-4C8C-B79D-C7B4A89175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66849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FB81E-73E7-4FD2-8CDD-F1EA551BDC9E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5A02-9DE2-4C8C-B79D-C7B4A89175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83277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FB81E-73E7-4FD2-8CDD-F1EA551BDC9E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5A02-9DE2-4C8C-B79D-C7B4A89175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3298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FB81E-73E7-4FD2-8CDD-F1EA551BDC9E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5A02-9DE2-4C8C-B79D-C7B4A89175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40429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FB81E-73E7-4FD2-8CDD-F1EA551BDC9E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5A02-9DE2-4C8C-B79D-C7B4A89175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04968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FB81E-73E7-4FD2-8CDD-F1EA551BDC9E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5A02-9DE2-4C8C-B79D-C7B4A89175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02632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FB81E-73E7-4FD2-8CDD-F1EA551BDC9E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5A02-9DE2-4C8C-B79D-C7B4A89175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96766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FB81E-73E7-4FD2-8CDD-F1EA551BDC9E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95A02-9DE2-4C8C-B79D-C7B4A89175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682601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75813"/>
            <a:ext cx="12192000" cy="74338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46909" y="178131"/>
            <a:ext cx="9975273" cy="3028208"/>
          </a:xfrm>
        </p:spPr>
        <p:txBody>
          <a:bodyPr>
            <a:normAutofit/>
          </a:bodyPr>
          <a:lstStyle/>
          <a:p>
            <a:r>
              <a:rPr lang="ru-RU" sz="5300" b="1" dirty="0" smtClean="0">
                <a:solidFill>
                  <a:schemeClr val="accent5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Развитие творческих способностей детей в трудовой деятельности в условиях реализации </a:t>
            </a:r>
            <a:r>
              <a:rPr lang="ru-RU" sz="5300" b="1" dirty="0" smtClean="0">
                <a:solidFill>
                  <a:schemeClr val="accent5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ФГОС</a:t>
            </a:r>
            <a:r>
              <a:rPr lang="ru-RU" sz="4800" b="1" dirty="0" smtClean="0">
                <a:solidFill>
                  <a:schemeClr val="accent5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5300" b="1" dirty="0" smtClean="0">
                <a:solidFill>
                  <a:schemeClr val="accent5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НОО</a:t>
            </a:r>
            <a:endParaRPr lang="ru-RU" sz="5300" b="1" dirty="0">
              <a:solidFill>
                <a:schemeClr val="accent5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7282" y="4298868"/>
            <a:ext cx="6430779" cy="1817593"/>
          </a:xfrm>
        </p:spPr>
        <p:txBody>
          <a:bodyPr>
            <a:normAutofit/>
          </a:bodyPr>
          <a:lstStyle/>
          <a:p>
            <a:endParaRPr lang="ru-RU" dirty="0" smtClean="0">
              <a:cs typeface="Aparajita" panose="020B0604020202020204" pitchFamily="34" charset="0"/>
            </a:endParaRPr>
          </a:p>
          <a:p>
            <a:pPr algn="r"/>
            <a:r>
              <a:rPr lang="ru-RU" b="1" dirty="0" err="1" smtClean="0">
                <a:solidFill>
                  <a:srgbClr val="002060"/>
                </a:solidFill>
                <a:latin typeface="AA Futured" pitchFamily="2" charset="-52"/>
                <a:cs typeface="Aparajita" panose="020B0604020202020204" pitchFamily="34" charset="0"/>
              </a:rPr>
              <a:t>Нестерович</a:t>
            </a:r>
            <a:r>
              <a:rPr lang="ru-RU" b="1" dirty="0" smtClean="0">
                <a:solidFill>
                  <a:srgbClr val="002060"/>
                </a:solidFill>
                <a:latin typeface="AA Futured" pitchFamily="2" charset="-52"/>
                <a:cs typeface="Aparajita" panose="020B0604020202020204" pitchFamily="34" charset="0"/>
              </a:rPr>
              <a:t> Екатерина </a:t>
            </a:r>
            <a:r>
              <a:rPr lang="ru-RU" b="1" dirty="0" smtClean="0">
                <a:solidFill>
                  <a:srgbClr val="002060"/>
                </a:solidFill>
                <a:latin typeface="AA Futured" pitchFamily="2" charset="-52"/>
                <a:cs typeface="Aparajita" panose="020B0604020202020204" pitchFamily="34" charset="0"/>
              </a:rPr>
              <a:t>Сергеевна,</a:t>
            </a:r>
            <a:endParaRPr lang="ru-RU" b="1" dirty="0" smtClean="0">
              <a:solidFill>
                <a:srgbClr val="002060"/>
              </a:solidFill>
              <a:latin typeface="AA Futured" pitchFamily="2" charset="-52"/>
              <a:cs typeface="Aparajita" panose="020B0604020202020204" pitchFamily="34" charset="0"/>
            </a:endParaRPr>
          </a:p>
          <a:p>
            <a:pPr algn="r"/>
            <a:r>
              <a:rPr lang="ru-RU" b="1" dirty="0" smtClean="0">
                <a:solidFill>
                  <a:srgbClr val="002060"/>
                </a:solidFill>
                <a:latin typeface="AA Futured" pitchFamily="2" charset="-52"/>
                <a:cs typeface="Aparajita" panose="020B0604020202020204" pitchFamily="34" charset="0"/>
              </a:rPr>
              <a:t>у</a:t>
            </a:r>
            <a:r>
              <a:rPr lang="ru-RU" b="1" dirty="0" smtClean="0">
                <a:solidFill>
                  <a:srgbClr val="002060"/>
                </a:solidFill>
                <a:latin typeface="AA Futured" pitchFamily="2" charset="-52"/>
                <a:cs typeface="Aparajita" panose="020B0604020202020204" pitchFamily="34" charset="0"/>
              </a:rPr>
              <a:t>читель </a:t>
            </a:r>
            <a:r>
              <a:rPr lang="ru-RU" b="1" dirty="0" smtClean="0">
                <a:solidFill>
                  <a:srgbClr val="002060"/>
                </a:solidFill>
                <a:latin typeface="AA Futured" pitchFamily="2" charset="-52"/>
                <a:cs typeface="Aparajita" panose="020B0604020202020204" pitchFamily="34" charset="0"/>
              </a:rPr>
              <a:t>начальных классов </a:t>
            </a:r>
          </a:p>
          <a:p>
            <a:pPr algn="r"/>
            <a:r>
              <a:rPr lang="ru-RU" b="1" dirty="0" smtClean="0">
                <a:solidFill>
                  <a:srgbClr val="002060"/>
                </a:solidFill>
                <a:latin typeface="AA Futured" pitchFamily="2" charset="-52"/>
                <a:cs typeface="Aparajita" panose="020B0604020202020204" pitchFamily="34" charset="0"/>
              </a:rPr>
              <a:t>МБОУ СОШ № 134</a:t>
            </a:r>
          </a:p>
          <a:p>
            <a:endParaRPr lang="ru-RU" dirty="0" smtClean="0">
              <a:cs typeface="Aparajita" panose="020B0604020202020204" pitchFamily="34" charset="0"/>
            </a:endParaRPr>
          </a:p>
          <a:p>
            <a:endParaRPr lang="ru-RU" dirty="0">
              <a:cs typeface="Aparajita" panose="020B0604020202020204" pitchFamily="34" charset="0"/>
            </a:endParaRPr>
          </a:p>
          <a:p>
            <a:endParaRPr lang="ru-RU" dirty="0">
              <a:cs typeface="Aparajita" panose="020B0604020202020204" pitchFamily="34" charset="0"/>
            </a:endParaRPr>
          </a:p>
        </p:txBody>
      </p:sp>
      <p:pic>
        <p:nvPicPr>
          <p:cNvPr id="6" name="Рисунок 5" descr="C:\Users\Денис\Desktop\Нестерович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487" y="3146961"/>
            <a:ext cx="2370471" cy="3253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76143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admin\Desktop\фотки с Ксюхиного\IMG_092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3215" y="3820743"/>
            <a:ext cx="4281276" cy="30372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Содержимое 3" descr="C:\Users\admin\Desktop\фотки с Ксюхиного\IMG_0936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20960738">
            <a:off x="246890" y="1189071"/>
            <a:ext cx="4848861" cy="3122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dmin\Desktop\фотки с Ксюхиного\IMG_093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01557">
            <a:off x="4070603" y="505577"/>
            <a:ext cx="3958008" cy="3125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8692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Наше творчество:</a:t>
            </a:r>
            <a:endParaRPr lang="ru-RU" dirty="0"/>
          </a:p>
        </p:txBody>
      </p:sp>
      <p:pic>
        <p:nvPicPr>
          <p:cNvPr id="7" name="Рисунок 6" descr="C:\Users\admin\Desktop\фотки с Ксюхиного\IMG_092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13608" y="1380226"/>
            <a:ext cx="4566248" cy="31231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одержимое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C:\Users\admin\Desktop\с нового тел\CAM0560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495165">
            <a:off x="268886" y="467288"/>
            <a:ext cx="3321875" cy="2240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с нового тел\CAM047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1578" y="4114800"/>
            <a:ext cx="3769741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admin\Desktop\с нового тел\CAM047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0836" y="733245"/>
            <a:ext cx="3467670" cy="3183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admin\Desktop\с нового тел\CAM0469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157932"/>
            <a:ext cx="3726611" cy="2907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admin\Desktop\с нового тел\CAM0422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67794" y="218441"/>
            <a:ext cx="2619405" cy="37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admin\Desktop\Фото\2016-03-07\31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736953">
            <a:off x="1296987" y="1604514"/>
            <a:ext cx="4267051" cy="2068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admin\Desktop\с нового тел\CAM0506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27449" y="2967487"/>
            <a:ext cx="2722921" cy="2179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esktop\с нового тел\CAM04734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73412" y="4761780"/>
            <a:ext cx="2596400" cy="2096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admin\Desktop\с нового тел\IMG_20170417_144030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0859726">
            <a:off x="3584155" y="3135991"/>
            <a:ext cx="2340510" cy="171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33576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</a:rPr>
              <a:t>Районный конкурс плакатов по ПДД</a:t>
            </a:r>
            <a:endParaRPr lang="ru-RU" dirty="0"/>
          </a:p>
        </p:txBody>
      </p:sp>
      <p:pic>
        <p:nvPicPr>
          <p:cNvPr id="4" name="Содержимое 3" descr="C:\Users\admin\Desktop\с нового тел\CAM0616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55147" y="2303253"/>
            <a:ext cx="4436853" cy="45547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admin\Desktop\с нового тел\CAM0616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7388" y="1492368"/>
            <a:ext cx="2998967" cy="52448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Users\admin\Desktop\с нового тел\CAM0616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931653"/>
            <a:ext cx="4235570" cy="3536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1543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Изготовление ёлочных шаров и игрушек на районную ёлку</a:t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b="1" dirty="0" smtClean="0">
                <a:solidFill>
                  <a:srgbClr val="FFFF00"/>
                </a:solidFill>
              </a:rPr>
              <a:t> (совместно с родителями) </a:t>
            </a:r>
            <a:endParaRPr lang="ru-RU" dirty="0"/>
          </a:p>
        </p:txBody>
      </p:sp>
      <p:pic>
        <p:nvPicPr>
          <p:cNvPr id="4" name="Содержимое 3" descr="C:\Users\admin\Desktop\с нового тел\CAM0602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052" y="1868758"/>
            <a:ext cx="2816446" cy="3298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esktop\с нового тел\CAM0602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7932" y="1846053"/>
            <a:ext cx="2921330" cy="3321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с нового тел\CAM0602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308" y="1854679"/>
            <a:ext cx="2955835" cy="3303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esktop\с нового тел\CAM0604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76913" y="1854679"/>
            <a:ext cx="2648310" cy="3260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admin\Desktop\с нового тел\CAM0602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78529" y="4531649"/>
            <a:ext cx="2113471" cy="2326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admin\Desktop\с нового тел\CAM0606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9767" y="4511615"/>
            <a:ext cx="2231216" cy="234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admin\Desktop\с нового тел\CAM0602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8301" y="4511615"/>
            <a:ext cx="2196710" cy="234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admin\Desktop\с нового тел\CAM06053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49902" y="4494362"/>
            <a:ext cx="2553269" cy="236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admin\Desktop\с нового тел\CAM06045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52995" y="4523022"/>
            <a:ext cx="2300228" cy="2334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«Мой лучший урок» </a:t>
            </a:r>
            <a:r>
              <a:rPr lang="ru-RU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- районный конкурс педагогического мастерства</a:t>
            </a:r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Содержимое 3" descr="C:\Users\admin\Desktop\с нового телефона\IMG_20170512_12015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8644" y="2058089"/>
            <a:ext cx="3851998" cy="3091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dmin\Desktop\Конференция школьный этап\IMG_38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7568" y="1630013"/>
            <a:ext cx="4077269" cy="2295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dmin\Desktop\Конференция школьный этап\IMG_385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301" y="1673144"/>
            <a:ext cx="3576938" cy="2389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Денис\Desktop\IMG_383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8664" y="4157932"/>
            <a:ext cx="4161327" cy="2379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Денис\Desktop\IMG_381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655" y="4322831"/>
            <a:ext cx="3448088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Подведение итогов </a:t>
            </a:r>
            <a:r>
              <a:rPr lang="en-US" b="1" dirty="0" smtClean="0">
                <a:solidFill>
                  <a:srgbClr val="FFFF00"/>
                </a:solidFill>
              </a:rPr>
              <a:t>VIII </a:t>
            </a:r>
            <a:r>
              <a:rPr lang="ru-RU" b="1" dirty="0" smtClean="0">
                <a:solidFill>
                  <a:srgbClr val="FFFF00"/>
                </a:solidFill>
              </a:rPr>
              <a:t>Областного конкурса </a:t>
            </a:r>
            <a:r>
              <a:rPr lang="ru-RU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«Мой лучший урок»</a:t>
            </a:r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050" name="Picture 2" descr="C:\Users\admin\Pictures\img1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17789" y="1682151"/>
            <a:ext cx="3331172" cy="4839868"/>
          </a:xfrm>
          <a:prstGeom prst="rect">
            <a:avLst/>
          </a:prstGeom>
          <a:noFill/>
        </p:spPr>
      </p:pic>
      <p:pic>
        <p:nvPicPr>
          <p:cNvPr id="5" name="Рисунок 4" descr="C:\Users\admin\Desktop\с нового телефона\IMG_20170608_10032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563" y="1699402"/>
            <a:ext cx="4942935" cy="343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с нового телефона\IMG_20170608_11273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0897" y="2501660"/>
            <a:ext cx="4459857" cy="4192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admin\Desktop\с нового тел\CAM0576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74989" y="585078"/>
            <a:ext cx="3117011" cy="44268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C:\Users\admin\Desktop\с нового тел\CAM0583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4475" y="710070"/>
            <a:ext cx="3691956" cy="33098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admin\Desktop\с нового тел\CAM0584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9562" y="1112808"/>
            <a:ext cx="4304431" cy="37929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Users\admin\Desktop\с нового тел\CAM0585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9927" y="3864634"/>
            <a:ext cx="4672492" cy="29933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2 место в районном  конкурсе «Палитра природы»</a:t>
            </a:r>
            <a:endParaRPr lang="ru-RU" dirty="0"/>
          </a:p>
        </p:txBody>
      </p:sp>
      <p:pic>
        <p:nvPicPr>
          <p:cNvPr id="4" name="Содержимое 3" descr="C:\Users\admin\Desktop\с нового тел\CAM05854.jpg"/>
          <p:cNvPicPr>
            <a:picLocks noGrp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76125" y="2972488"/>
            <a:ext cx="3263504" cy="3885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755702" cy="2199735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</a:rPr>
              <a:t>Участие и победа в ежегодном районном конкурсе «Кормушка»</a:t>
            </a:r>
            <a:br>
              <a:rPr lang="ru-RU" sz="3600" b="1" dirty="0" smtClean="0">
                <a:solidFill>
                  <a:srgbClr val="FFFF00"/>
                </a:solidFill>
              </a:rPr>
            </a:br>
            <a:r>
              <a:rPr lang="ru-RU" sz="3600" b="1" dirty="0" smtClean="0">
                <a:solidFill>
                  <a:srgbClr val="FFFF00"/>
                </a:solidFill>
              </a:rPr>
              <a:t>(2016 г – 1 место;</a:t>
            </a:r>
            <a:br>
              <a:rPr lang="ru-RU" sz="3600" b="1" dirty="0" smtClean="0">
                <a:solidFill>
                  <a:srgbClr val="FFFF00"/>
                </a:solidFill>
              </a:rPr>
            </a:br>
            <a:r>
              <a:rPr lang="ru-RU" sz="3600" b="1" dirty="0" smtClean="0">
                <a:solidFill>
                  <a:srgbClr val="FFFF00"/>
                </a:solidFill>
              </a:rPr>
              <a:t>2017 – 2 место)</a:t>
            </a:r>
            <a:endParaRPr lang="ru-RU" sz="3600" dirty="0"/>
          </a:p>
        </p:txBody>
      </p:sp>
      <p:pic>
        <p:nvPicPr>
          <p:cNvPr id="4" name="Содержимое 3" descr="C:\Users\admin\Desktop\Новая папка (4)\Новая папка\CAM0443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2195" y="2110295"/>
            <a:ext cx="3118371" cy="3557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esktop\Новая папка (4)\Новая папка\CAM0443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2767" y="2116175"/>
            <a:ext cx="4111775" cy="3568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Новая папка (4)\Новая папка\CAM0443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7863" y="2061713"/>
            <a:ext cx="3729337" cy="357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фото волонтерств\DSC0995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85404" y="4841432"/>
            <a:ext cx="3778370" cy="2016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admin\Desktop\Новая папка (4)\1 сент 2016 г\100D5200\DSC_002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549" y="804461"/>
            <a:ext cx="3809360" cy="29566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Users\admin\Desktop\Новая папка (4)\1 сент 2016 г\100D5200\DSC_002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88060" y="845011"/>
            <a:ext cx="4054416" cy="28643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112143"/>
            <a:ext cx="10515600" cy="131121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Трудовой десант</a:t>
            </a:r>
            <a:endParaRPr lang="ru-RU" dirty="0"/>
          </a:p>
        </p:txBody>
      </p:sp>
      <p:pic>
        <p:nvPicPr>
          <p:cNvPr id="5" name="Рисунок 4" descr="C:\Users\admin\Desktop\Новая папка (4)\1 сент 2016 г\100D5200\DSC_006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4355" y="2596551"/>
            <a:ext cx="5883215" cy="41234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C:\Users\admin\Desktop\с нового телефона\IMG_20170420_12213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22738" y="4097548"/>
            <a:ext cx="3059353" cy="2355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</a:rPr>
              <a:t>Патриотический конкурс </a:t>
            </a:r>
            <a:br>
              <a:rPr lang="ru-RU" sz="3200" b="1" dirty="0" smtClean="0">
                <a:solidFill>
                  <a:srgbClr val="FFFF00"/>
                </a:solidFill>
              </a:rPr>
            </a:br>
            <a:r>
              <a:rPr lang="ru-RU" sz="3200" b="1" dirty="0" smtClean="0">
                <a:solidFill>
                  <a:srgbClr val="FFFF00"/>
                </a:solidFill>
              </a:rPr>
              <a:t>«</a:t>
            </a:r>
            <a:r>
              <a:rPr lang="ru-RU" sz="3200" b="1" dirty="0" err="1" smtClean="0">
                <a:solidFill>
                  <a:srgbClr val="FFFF00"/>
                </a:solidFill>
              </a:rPr>
              <a:t>Аты</a:t>
            </a:r>
            <a:r>
              <a:rPr lang="ru-RU" sz="3200" b="1" dirty="0" smtClean="0">
                <a:solidFill>
                  <a:srgbClr val="FFFF00"/>
                </a:solidFill>
              </a:rPr>
              <a:t> –баты</a:t>
            </a:r>
            <a:r>
              <a:rPr lang="ru-RU" b="1" dirty="0" smtClean="0">
                <a:solidFill>
                  <a:srgbClr val="FFFF00"/>
                </a:solidFill>
              </a:rPr>
              <a:t>»</a:t>
            </a:r>
            <a:endParaRPr lang="ru-RU" dirty="0"/>
          </a:p>
        </p:txBody>
      </p:sp>
      <p:pic>
        <p:nvPicPr>
          <p:cNvPr id="4" name="Содержимое 3" descr="C:\Users\admin\Desktop\Фото\2016-03-07\31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24084" y="1354347"/>
            <a:ext cx="2894370" cy="2889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esktop\Фото\2016-03-07\3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2491" y="1337094"/>
            <a:ext cx="2820838" cy="234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Фото\2016-03-07\32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1433" y="821430"/>
            <a:ext cx="3413035" cy="277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esktop\Фото\2016-03-07\31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73064" y="1"/>
            <a:ext cx="2107720" cy="2484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admin\Desktop\DCIM\100D5200\DSC_003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87723">
            <a:off x="8630931" y="3934727"/>
            <a:ext cx="3334756" cy="2612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admin\Desktop\DCIM\100D5200\DSC_006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38755" y="4174806"/>
            <a:ext cx="4485736" cy="2683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admin\Desktop\DCIM\100D5200\DSC_0079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146871">
            <a:off x="118334" y="3795707"/>
            <a:ext cx="3743978" cy="2665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admin\Pictures\img00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141792" y="1434972"/>
            <a:ext cx="1817295" cy="24124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admin\Desktop\фотки с Ксюхиного\с нашего фотика 25 марта\DSC_026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0958591">
            <a:off x="322565" y="1930106"/>
            <a:ext cx="5570931" cy="3905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esktop\фотки с Ксюхиного\с нашего фотика 25 марта\DSC_028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46200">
            <a:off x="5864873" y="1791095"/>
            <a:ext cx="5940425" cy="388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4630" y="365126"/>
            <a:ext cx="10515600" cy="11013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 smtClean="0">
                <a:solidFill>
                  <a:srgbClr val="FFFF00"/>
                </a:solidFill>
                <a:cs typeface="Aparajita" panose="020B0604020202020204" pitchFamily="34" charset="0"/>
              </a:rPr>
              <a:t>Школьные олимпиады, подведение итогов:</a:t>
            </a:r>
            <a:endParaRPr lang="ru-RU" sz="6000" b="1" dirty="0">
              <a:solidFill>
                <a:srgbClr val="FFFF00"/>
              </a:solidFill>
              <a:cs typeface="Aparajita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572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 Митинг</a:t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9 мая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C:\Users\admin\Desktop\с нового телефона\IMG_20170506_10255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30529" y="807258"/>
            <a:ext cx="5049328" cy="3928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esktop\с нового телефона\IMG_20170506_10264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6820"/>
            <a:ext cx="5017548" cy="3559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с телефона 24 мая\CAM0520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0739" y="2953014"/>
            <a:ext cx="3007592" cy="3904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7315200" y="5150772"/>
            <a:ext cx="46582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dirty="0" smtClean="0">
                <a:solidFill>
                  <a:srgbClr val="FFC000"/>
                </a:solidFill>
              </a:rPr>
              <a:t>Никто не забыт и </a:t>
            </a:r>
          </a:p>
          <a:p>
            <a:pPr algn="r"/>
            <a:r>
              <a:rPr lang="ru-RU" sz="3200" b="1" dirty="0" smtClean="0">
                <a:solidFill>
                  <a:srgbClr val="FFC000"/>
                </a:solidFill>
              </a:rPr>
              <a:t>ничто не забыто … </a:t>
            </a:r>
            <a:endParaRPr lang="ru-RU" sz="32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:\Users\admin\Desktop\с нового телефона\IMG_20170418_16315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1261" y="1379618"/>
            <a:ext cx="4459706" cy="445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admin\Desktop\с нового тел\CAM0615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3660" y="1380226"/>
            <a:ext cx="3456167" cy="5167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0771"/>
            <a:ext cx="10515600" cy="156991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Школьные выставки ко Дню пожилых людей, к 80-летию НСО и т.д.</a:t>
            </a:r>
            <a:endParaRPr lang="ru-RU" dirty="0"/>
          </a:p>
        </p:txBody>
      </p:sp>
      <p:pic>
        <p:nvPicPr>
          <p:cNvPr id="5" name="Рисунок 4" descr="C:\Users\Денис\Desktop\20170414_13214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8571097" y="3231349"/>
            <a:ext cx="4597879" cy="2344876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-1087802" y="3341368"/>
            <a:ext cx="4536503" cy="209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Содержимое 3" descr="SAM_0601.JPG"/>
          <p:cNvPicPr>
            <a:picLocks noGrp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64603" y="4968895"/>
            <a:ext cx="2809702" cy="1690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Рисунок 12" descr="C:\Users\admin\Desktop\с нового телефона\IMG_20170418_14331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71931" y="4951563"/>
            <a:ext cx="1716657" cy="1742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admin\Desktop\с нового тел\CAM0562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340" y="146647"/>
            <a:ext cx="3308150" cy="4157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esktop\с нового тел\CAM056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13940" y="123038"/>
            <a:ext cx="3838605" cy="383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admin\Desktop\с нового тел\CAM056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66558" y="0"/>
            <a:ext cx="3562709" cy="4011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admin\Desktop\с нового тел\CAM0560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1154" y="3728720"/>
            <a:ext cx="2713973" cy="2948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admin\Desktop\с нового тел\CAM0573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729" y="3738018"/>
            <a:ext cx="2760303" cy="2921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admin\Desktop\с нового тел\CAM0563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3193" y="3728866"/>
            <a:ext cx="3106918" cy="2913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admin\Desktop\с нового тел\CAM05624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836475" y="3735236"/>
            <a:ext cx="3180121" cy="2963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с нового тел\CAM05604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023229" y="5658929"/>
            <a:ext cx="2277375" cy="97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admin\Desktop\с нового тел\CAM0607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26543"/>
            <a:ext cx="4157932" cy="3321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47511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Активное участие в различных школьных конкурсах</a:t>
            </a:r>
            <a:endParaRPr lang="ru-RU" dirty="0"/>
          </a:p>
        </p:txBody>
      </p:sp>
      <p:pic>
        <p:nvPicPr>
          <p:cNvPr id="6" name="Рисунок 5" descr="C:\Users\admin\Desktop\с нового телефона\IMG_20170524_11285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02128" y="4272880"/>
            <a:ext cx="3614319" cy="24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esktop\с нового тел\CAM0639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93870" y="2656936"/>
            <a:ext cx="2938583" cy="4201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admin\Desktop\с нового тел\CAM0639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10091" y="1380226"/>
            <a:ext cx="4333335" cy="2838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7917488" y="3382358"/>
            <a:ext cx="35305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«Дизайнерское творчество» –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 1 место </a:t>
            </a: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295955" y="5435443"/>
            <a:ext cx="29933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«Музыкальное творчество»-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</a:rPr>
              <a:t>  2 место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100758" cy="1058233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 smtClean="0">
                <a:solidFill>
                  <a:srgbClr val="FFFF00"/>
                </a:solidFill>
              </a:rPr>
              <a:t>Волонтёрская </a:t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b="1" dirty="0" smtClean="0">
                <a:solidFill>
                  <a:srgbClr val="FFFF00"/>
                </a:solidFill>
              </a:rPr>
              <a:t>деятельность</a:t>
            </a:r>
            <a:endParaRPr lang="ru-RU" dirty="0"/>
          </a:p>
        </p:txBody>
      </p:sp>
      <p:pic>
        <p:nvPicPr>
          <p:cNvPr id="6" name="Содержимое 5" descr="C:\Users\admin\Desktop\Новая папка (4)\Новая папка\CAM0450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517" y="117595"/>
            <a:ext cx="2889849" cy="2832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esktop\Новая папка (4)\Новая папка\CAM0449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76114"/>
            <a:ext cx="3010617" cy="251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3" descr="C:\Users\admin\Desktop\с нового тел\CAM06084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2877" y="198407"/>
            <a:ext cx="4054415" cy="3140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20770" y="4779034"/>
            <a:ext cx="27604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Рассказываем детям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о ЗОЖ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4" name="Рисунок 13" descr="C:\Users\admin\Desktop\с нового тел\CAM0649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4292" y="3369709"/>
            <a:ext cx="4617708" cy="3488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admin\Desktop\с нового тел\CAM0556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3999" y="1676230"/>
            <a:ext cx="2812212" cy="1575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admin\Desktop\с нового тел\CAM0556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76180" y="4330460"/>
            <a:ext cx="1828800" cy="2242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admin\Desktop\с нового тел\CAM0650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99908" y="3252158"/>
            <a:ext cx="2490009" cy="326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5270739" y="2691767"/>
            <a:ext cx="26138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Правильное питание – 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залог здоровья!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Сотрудничество с семьями учащихся</a:t>
            </a:r>
            <a:endParaRPr lang="ru-RU" dirty="0"/>
          </a:p>
        </p:txBody>
      </p:sp>
      <p:pic>
        <p:nvPicPr>
          <p:cNvPr id="4" name="Содержимое 3" descr="C:\Users\admin\Desktop\фотки с Ксюхиного\с нашего фотика 25 марта\DSC_009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04861"/>
            <a:ext cx="3472930" cy="285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esktop\фотки с Ксюхиного\с нашего фотика 25 марта\DSC_01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86929"/>
            <a:ext cx="3485072" cy="267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admin\Desktop\фотки с Ксюхиного\с нашего фотика 25 марта\DSC_013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35775" y="1699628"/>
            <a:ext cx="3542432" cy="515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фотки с Ксюхиного\с нашего фотика 25 марта\DSC_009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21306" y="1052423"/>
            <a:ext cx="3470694" cy="5805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C:\Users\admin\Desktop\фотки с Ксюхиного\с нашего фотика 25 марта\DSC_008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02428" y="0"/>
            <a:ext cx="2900216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esktop\DCIM\100D5200\DSC_004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179" y="3398807"/>
            <a:ext cx="2567647" cy="3459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esktop\с нового тел\CAM0553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985404" cy="3321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admin\Desktop\фотки с Ксюхиного\с нашего фотика 25 марта\DSC_015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39945" y="3795244"/>
            <a:ext cx="5052055" cy="306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admin\Desktop\фотки с Ксюхиного\с нашего фотика 25 марта\DSC_011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59232" y="4606126"/>
            <a:ext cx="4103149" cy="2251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admin\Desktop\фотки с Ксюхиного\с нашего фотика 25 марта\DSC_014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08167" y="0"/>
            <a:ext cx="5083834" cy="3537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admin\Desktop\с нового тел\CAM0557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3698" y="112145"/>
            <a:ext cx="3959525" cy="2984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esktop\с нового телефона\IMG_20170526_19360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806" y="1302589"/>
            <a:ext cx="4379194" cy="5555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Фото\2016-03-07\11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60784"/>
            <a:ext cx="4632385" cy="3597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:\фото для О.П\IMG_268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2263" y="1423358"/>
            <a:ext cx="7746521" cy="5434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5275"/>
            <a:ext cx="10515600" cy="1613140"/>
          </a:xfrm>
        </p:spPr>
        <p:txBody>
          <a:bodyPr>
            <a:normAutofit fontScale="90000"/>
          </a:bodyPr>
          <a:lstStyle/>
          <a:p>
            <a:pPr algn="just"/>
            <a:r>
              <a:rPr lang="ru-RU" dirty="0" smtClean="0"/>
              <a:t> </a:t>
            </a:r>
            <a:br>
              <a:rPr lang="ru-RU" dirty="0" smtClean="0"/>
            </a:br>
            <a:r>
              <a:rPr lang="ru-RU" sz="3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Гениальность может оказаться лишь мимолётным шансом. Только трудовая деятельность и  творчество могут дать ей жизнь и обратить её в славу. 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="" xmlns:p14="http://schemas.microsoft.com/office/powerpoint/2010/main" val="116609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admin\Desktop\Конференция школьный этап\DSC_037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22829" y="1293964"/>
            <a:ext cx="4925683" cy="2872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cs typeface="Aparajita" panose="020B0604020202020204" pitchFamily="34" charset="0"/>
              </a:rPr>
              <a:t>Школьная конференция</a:t>
            </a:r>
            <a:endParaRPr lang="ru-RU" dirty="0"/>
          </a:p>
        </p:txBody>
      </p:sp>
      <p:pic>
        <p:nvPicPr>
          <p:cNvPr id="4" name="Содержимое 3" descr="C:\Users\admin\Desktop\Конференция школьный этап\DSC_0365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186" y="1319841"/>
            <a:ext cx="4887662" cy="3010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dmin\Desktop\Конференция школьный этап\DSC_038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76218" y="3571336"/>
            <a:ext cx="4327436" cy="3174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admin\Desktop\Конференция школьный этап\DSC_036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6679" y="3571336"/>
            <a:ext cx="4770407" cy="3131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admin\Desktop\с нового тел\IMG_20170405_10375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4098" y="2708695"/>
            <a:ext cx="5011796" cy="38963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1"/>
            <a:ext cx="10936857" cy="340743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cs typeface="Aparajita" panose="020B0604020202020204" pitchFamily="34" charset="0"/>
              </a:rPr>
              <a:t>Научно – исследовательская деятельность: </a:t>
            </a:r>
            <a:br>
              <a:rPr lang="ru-RU" b="1" dirty="0" smtClean="0">
                <a:solidFill>
                  <a:srgbClr val="FFFF00"/>
                </a:solidFill>
                <a:cs typeface="Aparajita" panose="020B0604020202020204" pitchFamily="34" charset="0"/>
              </a:rPr>
            </a:br>
            <a:r>
              <a:rPr lang="ru-RU" sz="40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cs typeface="Aparajita" panose="020B0604020202020204" pitchFamily="34" charset="0"/>
              </a:rPr>
              <a:t>Хоцкая</a:t>
            </a:r>
            <a:r>
              <a:rPr lang="ru-RU" sz="4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cs typeface="Aparajita" panose="020B0604020202020204" pitchFamily="34" charset="0"/>
              </a:rPr>
              <a:t> Александра – </a:t>
            </a:r>
            <a:r>
              <a:rPr lang="ru-RU" sz="4000" b="1" dirty="0" smtClean="0">
                <a:solidFill>
                  <a:srgbClr val="FFFF00"/>
                </a:solidFill>
                <a:cs typeface="Aparajita" panose="020B0604020202020204" pitchFamily="34" charset="0"/>
              </a:rPr>
              <a:t>лауреат</a:t>
            </a:r>
            <a:r>
              <a:rPr lang="ru-RU" sz="4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cs typeface="Aparajita" panose="020B0604020202020204" pitchFamily="34" charset="0"/>
              </a:rPr>
              <a:t> районного и городского уровня </a:t>
            </a:r>
            <a:r>
              <a:rPr lang="ru-RU" sz="4000" b="1" dirty="0" smtClean="0">
                <a:solidFill>
                  <a:srgbClr val="FFFF00"/>
                </a:solidFill>
                <a:cs typeface="Aparajita" panose="020B0604020202020204" pitchFamily="34" charset="0"/>
              </a:rPr>
              <a:t>в секции: ЭКОЛОГИЯ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Содержимое 3" descr="C:\Users\admin\Desktop\Конференция школьный этап\DSC_0395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441" y="2872596"/>
            <a:ext cx="5422499" cy="37611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Users\admin\Desktop\с нового тел\IMG_20170405_10381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7335" y="4088921"/>
            <a:ext cx="2377865" cy="27690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138022"/>
            <a:ext cx="10515600" cy="148374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cs typeface="Aparajita" panose="020B0604020202020204" pitchFamily="34" charset="0"/>
              </a:rPr>
              <a:t>Развитие творческих способностей через интеллектуальную деятельность</a:t>
            </a:r>
            <a:endParaRPr lang="ru-RU" dirty="0"/>
          </a:p>
        </p:txBody>
      </p:sp>
      <p:pic>
        <p:nvPicPr>
          <p:cNvPr id="5" name="Рисунок 4" descr="C:\Users\admin\Desktop\с нового тел\CAM0529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5383" y="3088256"/>
            <a:ext cx="4267051" cy="5940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admin\Desktop\с нового тел\CAM0509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2166" y="3071004"/>
            <a:ext cx="3536830" cy="319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admin\Desktop\с нового тел\CAM0508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4876" y="1147313"/>
            <a:ext cx="3519577" cy="2777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admin\Desktop\с нового тел\CAM0478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112807"/>
            <a:ext cx="4589253" cy="6228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одержимое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:\Users\admin\Desktop\с нового телефона\IMG_20170523_09444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14730" y="2676790"/>
            <a:ext cx="4198039" cy="4181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cs typeface="Aparajita" panose="020B0604020202020204" pitchFamily="34" charset="0"/>
              </a:rPr>
              <a:t>Наши награды</a:t>
            </a:r>
            <a:endParaRPr lang="ru-RU" dirty="0"/>
          </a:p>
        </p:txBody>
      </p:sp>
      <p:pic>
        <p:nvPicPr>
          <p:cNvPr id="4" name="Содержимое 3" descr="C:\Users\admin\Pictures\4 в класс\2017 10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3056" y="1621766"/>
            <a:ext cx="3466318" cy="4667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3" descr="C:\Users\admin\Pictures\4 в класс\2017 8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37116" y="1857254"/>
            <a:ext cx="3079504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admin\Pictures\4 в класс\2017 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541" y="672860"/>
            <a:ext cx="3818477" cy="5588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:\фото 1 А класса и не только\IMG_778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6187" y="1285337"/>
            <a:ext cx="5310847" cy="3381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admin\Desktop\Новая папка (4)\Новая папка\CAM0454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20045" y="3510951"/>
            <a:ext cx="2303253" cy="3347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Сюжетно-ролевые игры: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4" name="Содержимое 3" descr="F:\фото 1 А класса и не только\IMG_7744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154" y="1362972"/>
            <a:ext cx="5249475" cy="3390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фото волонтерств\PICT004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8873" y="3764110"/>
            <a:ext cx="5308206" cy="29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esktop\Новая папка (4)\Новая папка\CAM0454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988" y="3513732"/>
            <a:ext cx="2593525" cy="3344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Тематические экскурсии</a:t>
            </a:r>
            <a:endParaRPr lang="ru-RU" dirty="0"/>
          </a:p>
        </p:txBody>
      </p:sp>
      <p:pic>
        <p:nvPicPr>
          <p:cNvPr id="5" name="Рисунок 4" descr="F:\фото Татьяна\Camera\IMG_20160317_12144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74164" y="1426914"/>
            <a:ext cx="3516553" cy="4611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esktop\с нового тел\CAM048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8685" y="1357050"/>
            <a:ext cx="5345353" cy="4454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Содержимое 3" descr="SANY0047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2882" y="1932316"/>
            <a:ext cx="2924355" cy="278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с телефона 24 мая\CAM0516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70475" y="4054415"/>
            <a:ext cx="4037162" cy="2622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admin\Desktop\с нового тел\CAM0616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34821">
            <a:off x="8111313" y="1162103"/>
            <a:ext cx="3443149" cy="3817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dmin\Desktop\с нового тел\CAM0496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0949" y="1664899"/>
            <a:ext cx="4942786" cy="3715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4572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Рисуем, клеим, мастерим:</a:t>
            </a:r>
            <a:endParaRPr lang="ru-RU" dirty="0"/>
          </a:p>
        </p:txBody>
      </p:sp>
      <p:pic>
        <p:nvPicPr>
          <p:cNvPr id="4" name="Содержимое 3" descr="F:\фото 1 А класса и не только\IMG_3990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21030725">
            <a:off x="590134" y="1149382"/>
            <a:ext cx="3825866" cy="2918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admin\Desktop\с нового телефона\IMG_20170512_11465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6648" y="3804249"/>
            <a:ext cx="4485737" cy="3053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309</TotalTime>
  <Words>174</Words>
  <Application>Microsoft Office PowerPoint</Application>
  <PresentationFormat>Произвольный</PresentationFormat>
  <Paragraphs>39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Office Theme</vt:lpstr>
      <vt:lpstr>Развитие творческих способностей детей в трудовой деятельности в условиях реализации ФГОС НОО</vt:lpstr>
      <vt:lpstr>Школьные олимпиады, подведение итогов:</vt:lpstr>
      <vt:lpstr>Школьная конференция</vt:lpstr>
      <vt:lpstr>Научно – исследовательская деятельность:  Хоцкая Александра – лауреат районного и городского уровня в секции: ЭКОЛОГИЯ</vt:lpstr>
      <vt:lpstr>Развитие творческих способностей через интеллектуальную деятельность</vt:lpstr>
      <vt:lpstr>Наши награды</vt:lpstr>
      <vt:lpstr>Сюжетно-ролевые игры:</vt:lpstr>
      <vt:lpstr>Тематические экскурсии</vt:lpstr>
      <vt:lpstr>Рисуем, клеим, мастерим:</vt:lpstr>
      <vt:lpstr>Наше творчество:</vt:lpstr>
      <vt:lpstr>Слайд 11</vt:lpstr>
      <vt:lpstr>Районный конкурс плакатов по ПДД</vt:lpstr>
      <vt:lpstr>Изготовление ёлочных шаров и игрушек на районную ёлку  (совместно с родителями) </vt:lpstr>
      <vt:lpstr>«Мой лучший урок» - районный конкурс педагогического мастерства</vt:lpstr>
      <vt:lpstr>Подведение итогов VIII Областного конкурса «Мой лучший урок»</vt:lpstr>
      <vt:lpstr>2 место в районном  конкурсе «Палитра природы»</vt:lpstr>
      <vt:lpstr>Участие и победа в ежегодном районном конкурсе «Кормушка» (2016 г – 1 место; 2017 – 2 место)</vt:lpstr>
      <vt:lpstr>Трудовой десант</vt:lpstr>
      <vt:lpstr>Патриотический конкурс  «Аты –баты»</vt:lpstr>
      <vt:lpstr> Митинг 9 мая</vt:lpstr>
      <vt:lpstr>Школьные выставки ко Дню пожилых людей, к 80-летию НСО и т.д.</vt:lpstr>
      <vt:lpstr>Слайд 22</vt:lpstr>
      <vt:lpstr>Активное участие в различных школьных конкурсах</vt:lpstr>
      <vt:lpstr>Волонтёрская  деятельность</vt:lpstr>
      <vt:lpstr>Сотрудничество с семьями учащихся</vt:lpstr>
      <vt:lpstr>Слайд 26</vt:lpstr>
      <vt:lpstr>Слайд 27</vt:lpstr>
      <vt:lpstr>  Гениальность может оказаться лишь мимолётным шансом. Только трудовая деятельность и  творчество могут дать ей жизнь и обратить её в славу.  </vt:lpstr>
      <vt:lpstr>Слайд 29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творческих способностей детей в трудовой деятельности в условиях реализации ФГОС</dc:title>
  <dc:creator>Антонина</dc:creator>
  <cp:lastModifiedBy>GEG</cp:lastModifiedBy>
  <cp:revision>66</cp:revision>
  <dcterms:created xsi:type="dcterms:W3CDTF">2017-08-28T04:47:53Z</dcterms:created>
  <dcterms:modified xsi:type="dcterms:W3CDTF">2017-08-31T04:34:56Z</dcterms:modified>
</cp:coreProperties>
</file>