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323" r:id="rId3"/>
    <p:sldId id="328" r:id="rId4"/>
    <p:sldId id="315" r:id="rId5"/>
    <p:sldId id="327" r:id="rId6"/>
    <p:sldId id="286" r:id="rId7"/>
    <p:sldId id="320" r:id="rId8"/>
    <p:sldId id="321" r:id="rId9"/>
    <p:sldId id="322" r:id="rId10"/>
    <p:sldId id="314" r:id="rId11"/>
    <p:sldId id="329" r:id="rId12"/>
    <p:sldId id="330" r:id="rId13"/>
    <p:sldId id="316" r:id="rId14"/>
    <p:sldId id="334" r:id="rId15"/>
    <p:sldId id="335" r:id="rId16"/>
    <p:sldId id="317" r:id="rId17"/>
    <p:sldId id="336" r:id="rId18"/>
    <p:sldId id="331" r:id="rId19"/>
    <p:sldId id="333" r:id="rId20"/>
    <p:sldId id="318" r:id="rId21"/>
    <p:sldId id="293" r:id="rId22"/>
    <p:sldId id="324" r:id="rId23"/>
    <p:sldId id="325" r:id="rId24"/>
    <p:sldId id="326" r:id="rId25"/>
    <p:sldId id="294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10F"/>
    <a:srgbClr val="003300"/>
    <a:srgbClr val="B92D14"/>
    <a:srgbClr val="080400"/>
    <a:srgbClr val="542A00"/>
    <a:srgbClr val="006600"/>
    <a:srgbClr val="8E4700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6" autoAdjust="0"/>
    <p:restoredTop sz="95596" autoAdjust="0"/>
  </p:normalViewPr>
  <p:slideViewPr>
    <p:cSldViewPr showGuides="1">
      <p:cViewPr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0E211-7A96-423A-A2E9-A4FAC46277B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3A473-168F-496E-9596-D44D5E7F25DF}">
      <dgm:prSet phldrT="[Текст]" custT="1"/>
      <dgm:spPr/>
      <dgm:t>
        <a:bodyPr/>
        <a:lstStyle/>
        <a:p>
          <a:r>
            <a:rPr lang="ru-RU" sz="2800" b="0" i="0" dirty="0" smtClean="0"/>
            <a:t>Агрошкола</a:t>
          </a:r>
          <a:endParaRPr lang="ru-RU" sz="2800" b="0" i="0" dirty="0"/>
        </a:p>
      </dgm:t>
    </dgm:pt>
    <dgm:pt modelId="{C60E01CC-E4B1-4830-92C0-5AE1582974BC}" type="parTrans" cxnId="{D84BCA01-D102-40B4-A90D-8791E8F2C706}">
      <dgm:prSet/>
      <dgm:spPr/>
      <dgm:t>
        <a:bodyPr/>
        <a:lstStyle/>
        <a:p>
          <a:endParaRPr lang="ru-RU"/>
        </a:p>
      </dgm:t>
    </dgm:pt>
    <dgm:pt modelId="{D3994EAD-DB1A-4493-9EF7-9968009CD2CD}" type="sibTrans" cxnId="{D84BCA01-D102-40B4-A90D-8791E8F2C706}">
      <dgm:prSet/>
      <dgm:spPr/>
      <dgm:t>
        <a:bodyPr/>
        <a:lstStyle/>
        <a:p>
          <a:endParaRPr lang="ru-RU"/>
        </a:p>
      </dgm:t>
    </dgm:pt>
    <dgm:pt modelId="{EDBB1FD6-6201-4E4E-9B0A-AA2F74138B43}">
      <dgm:prSet phldrT="[Текст]"/>
      <dgm:spPr/>
      <dgm:t>
        <a:bodyPr anchor="ctr"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Шаталова Елена Игоревна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30C1BAD6-356A-4A5D-8BD6-1F68F51F7EA4}" type="parTrans" cxnId="{FAAF3127-F4F7-4480-B0F1-F6E25C532488}">
      <dgm:prSet/>
      <dgm:spPr/>
      <dgm:t>
        <a:bodyPr/>
        <a:lstStyle/>
        <a:p>
          <a:endParaRPr lang="ru-RU"/>
        </a:p>
      </dgm:t>
    </dgm:pt>
    <dgm:pt modelId="{6E83D037-051C-415A-A00E-68F7FE1F6B5F}" type="sibTrans" cxnId="{FAAF3127-F4F7-4480-B0F1-F6E25C532488}">
      <dgm:prSet/>
      <dgm:spPr/>
      <dgm:t>
        <a:bodyPr/>
        <a:lstStyle/>
        <a:p>
          <a:endParaRPr lang="ru-RU"/>
        </a:p>
      </dgm:t>
    </dgm:pt>
    <dgm:pt modelId="{AEEED2B7-6A7B-4B3D-9303-261701DBF120}">
      <dgm:prSet phldrT="[Текст]" custT="1"/>
      <dgm:spPr/>
      <dgm:t>
        <a:bodyPr/>
        <a:lstStyle/>
        <a:p>
          <a:r>
            <a:rPr lang="ru-RU" sz="2800" b="0" i="0" dirty="0" err="1" smtClean="0"/>
            <a:t>Экошкола</a:t>
          </a:r>
          <a:endParaRPr lang="ru-RU" sz="2800" b="0" i="0" dirty="0"/>
        </a:p>
      </dgm:t>
    </dgm:pt>
    <dgm:pt modelId="{C9A0CFCC-E9E6-4584-B593-EE0F1FBC6E00}" type="parTrans" cxnId="{62983EF0-1124-4E21-B3FF-5D15E8B23878}">
      <dgm:prSet/>
      <dgm:spPr/>
      <dgm:t>
        <a:bodyPr/>
        <a:lstStyle/>
        <a:p>
          <a:endParaRPr lang="ru-RU"/>
        </a:p>
      </dgm:t>
    </dgm:pt>
    <dgm:pt modelId="{3076EAEB-D020-42BD-8471-9AB8669A1CEC}" type="sibTrans" cxnId="{62983EF0-1124-4E21-B3FF-5D15E8B23878}">
      <dgm:prSet/>
      <dgm:spPr/>
      <dgm:t>
        <a:bodyPr/>
        <a:lstStyle/>
        <a:p>
          <a:endParaRPr lang="ru-RU"/>
        </a:p>
      </dgm:t>
    </dgm:pt>
    <dgm:pt modelId="{91FEB762-B5D4-49EF-B3A2-00D20541A334}">
      <dgm:prSet phldrT="[Текст]" custT="1"/>
      <dgm:spPr/>
      <dgm:t>
        <a:bodyPr anchor="ctr"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ru-RU" sz="1800" dirty="0" err="1" smtClean="0">
              <a:solidFill>
                <a:schemeClr val="accent6">
                  <a:lumMod val="50000"/>
                </a:schemeClr>
              </a:solidFill>
            </a:rPr>
            <a:t>Шелковников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 Прохор Владимирович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FB7F2218-4530-46C1-A914-B4FAAB1F34F9}" type="parTrans" cxnId="{01F295C6-EEFF-497C-A8DC-7A6E9D2B1311}">
      <dgm:prSet/>
      <dgm:spPr/>
      <dgm:t>
        <a:bodyPr/>
        <a:lstStyle/>
        <a:p>
          <a:endParaRPr lang="ru-RU"/>
        </a:p>
      </dgm:t>
    </dgm:pt>
    <dgm:pt modelId="{908E8CA1-43C6-4667-90B5-7C5E31C91EB4}" type="sibTrans" cxnId="{01F295C6-EEFF-497C-A8DC-7A6E9D2B1311}">
      <dgm:prSet/>
      <dgm:spPr/>
      <dgm:t>
        <a:bodyPr/>
        <a:lstStyle/>
        <a:p>
          <a:endParaRPr lang="ru-RU"/>
        </a:p>
      </dgm:t>
    </dgm:pt>
    <dgm:pt modelId="{4943BB9F-BDFF-4B52-9F7E-29B03FFEB15C}">
      <dgm:prSet phldrT="[Текст]" custT="1"/>
      <dgm:spPr/>
      <dgm:t>
        <a:bodyPr/>
        <a:lstStyle/>
        <a:p>
          <a:r>
            <a:rPr lang="ru-RU" sz="2800" b="0" i="0" dirty="0" smtClean="0"/>
            <a:t>Школа биотехнологий</a:t>
          </a:r>
          <a:endParaRPr lang="ru-RU" sz="2800" b="0" i="0" dirty="0"/>
        </a:p>
      </dgm:t>
    </dgm:pt>
    <dgm:pt modelId="{21323CF3-547B-42E2-A1ED-8AC378841C6A}" type="parTrans" cxnId="{93540AEE-F666-4391-8C17-79C26A4C931B}">
      <dgm:prSet/>
      <dgm:spPr/>
      <dgm:t>
        <a:bodyPr/>
        <a:lstStyle/>
        <a:p>
          <a:endParaRPr lang="ru-RU"/>
        </a:p>
      </dgm:t>
    </dgm:pt>
    <dgm:pt modelId="{AC0CCD6C-B1F1-4981-B120-73884F3AB897}" type="sibTrans" cxnId="{93540AEE-F666-4391-8C17-79C26A4C931B}">
      <dgm:prSet/>
      <dgm:spPr/>
      <dgm:t>
        <a:bodyPr/>
        <a:lstStyle/>
        <a:p>
          <a:endParaRPr lang="ru-RU"/>
        </a:p>
      </dgm:t>
    </dgm:pt>
    <dgm:pt modelId="{4E81C80C-7E1E-42C0-B3E8-00EFD231B41B}">
      <dgm:prSet phldrT="[Текст]" custT="1"/>
      <dgm:spPr/>
      <dgm:t>
        <a:bodyPr anchor="ctr"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Князев Роман Александрович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F40B51D3-B482-44DA-AEEE-D3C65B824BC9}" type="parTrans" cxnId="{F308EFED-D65E-4D50-A5F8-AA34B377FAE4}">
      <dgm:prSet/>
      <dgm:spPr/>
      <dgm:t>
        <a:bodyPr/>
        <a:lstStyle/>
        <a:p>
          <a:endParaRPr lang="ru-RU"/>
        </a:p>
      </dgm:t>
    </dgm:pt>
    <dgm:pt modelId="{E9183731-10E1-454C-ACAF-07C644FA3391}" type="sibTrans" cxnId="{F308EFED-D65E-4D50-A5F8-AA34B377FAE4}">
      <dgm:prSet/>
      <dgm:spPr/>
      <dgm:t>
        <a:bodyPr/>
        <a:lstStyle/>
        <a:p>
          <a:endParaRPr lang="ru-RU"/>
        </a:p>
      </dgm:t>
    </dgm:pt>
    <dgm:pt modelId="{58B0AF04-7D4C-45E0-9AA9-7857CC29085D}">
      <dgm:prSet phldrT="[Текст]" custT="1"/>
      <dgm:spPr/>
      <dgm:t>
        <a:bodyPr anchor="ctr"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ru-RU" sz="1800" dirty="0" err="1" smtClean="0">
              <a:solidFill>
                <a:schemeClr val="accent6">
                  <a:lumMod val="50000"/>
                </a:schemeClr>
              </a:solidFill>
            </a:rPr>
            <a:t>Худышева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 Наталья Александровна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13A2D3ED-E0A2-4B44-ABDC-73D9380205D3}" type="parTrans" cxnId="{8FCD1981-DFE5-41DC-A093-3FE52921DF15}">
      <dgm:prSet/>
      <dgm:spPr/>
      <dgm:t>
        <a:bodyPr/>
        <a:lstStyle/>
        <a:p>
          <a:endParaRPr lang="ru-RU"/>
        </a:p>
      </dgm:t>
    </dgm:pt>
    <dgm:pt modelId="{A27B0CC3-EAF4-4396-A29F-7D9EB7CE28A1}" type="sibTrans" cxnId="{8FCD1981-DFE5-41DC-A093-3FE52921DF15}">
      <dgm:prSet/>
      <dgm:spPr/>
      <dgm:t>
        <a:bodyPr/>
        <a:lstStyle/>
        <a:p>
          <a:endParaRPr lang="ru-RU"/>
        </a:p>
      </dgm:t>
    </dgm:pt>
    <dgm:pt modelId="{B15B0816-7FE1-489E-AE32-62E9373A8CAF}">
      <dgm:prSet phldrT="[Текст]"/>
      <dgm:spPr/>
      <dgm:t>
        <a:bodyPr anchor="ctr"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Гроскрайц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Оксана Владимировна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1FF280F6-0536-4588-98B2-88D3D22196AA}" type="parTrans" cxnId="{2DB8DC85-525E-46F1-8D71-B46B29AE7CEA}">
      <dgm:prSet/>
      <dgm:spPr/>
      <dgm:t>
        <a:bodyPr/>
        <a:lstStyle/>
        <a:p>
          <a:endParaRPr lang="ru-RU"/>
        </a:p>
      </dgm:t>
    </dgm:pt>
    <dgm:pt modelId="{833DA9FD-1FD2-4B60-BA63-84146C4A3D60}" type="sibTrans" cxnId="{2DB8DC85-525E-46F1-8D71-B46B29AE7CEA}">
      <dgm:prSet/>
      <dgm:spPr/>
      <dgm:t>
        <a:bodyPr/>
        <a:lstStyle/>
        <a:p>
          <a:endParaRPr lang="ru-RU"/>
        </a:p>
      </dgm:t>
    </dgm:pt>
    <dgm:pt modelId="{7AD1558E-F00E-4647-AF24-6B9D77C963F2}">
      <dgm:prSet phldrT="[Текст]"/>
      <dgm:spPr/>
      <dgm:t>
        <a:bodyPr anchor="ctr"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Хамидуллина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Татьяна Александровна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43830FF6-CC51-4D10-8B32-545EAAEEE406}" type="parTrans" cxnId="{78D17D3A-1856-4A89-B4DE-474EEE862848}">
      <dgm:prSet/>
      <dgm:spPr/>
      <dgm:t>
        <a:bodyPr/>
        <a:lstStyle/>
        <a:p>
          <a:endParaRPr lang="ru-RU"/>
        </a:p>
      </dgm:t>
    </dgm:pt>
    <dgm:pt modelId="{ED3E4B34-7436-415D-956E-B06131D13F21}" type="sibTrans" cxnId="{78D17D3A-1856-4A89-B4DE-474EEE862848}">
      <dgm:prSet/>
      <dgm:spPr/>
      <dgm:t>
        <a:bodyPr/>
        <a:lstStyle/>
        <a:p>
          <a:endParaRPr lang="ru-RU"/>
        </a:p>
      </dgm:t>
    </dgm:pt>
    <dgm:pt modelId="{2C671E0B-70F5-4078-B514-A12261400F74}">
      <dgm:prSet phldrT="[Текст]"/>
      <dgm:spPr/>
      <dgm:t>
        <a:bodyPr anchor="ctr"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Гроскрайц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Мария Сергеевна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022A100B-E5AE-4F81-8B74-D2C08DF70344}" type="parTrans" cxnId="{6495E927-36BE-4F95-A948-C695416FE023}">
      <dgm:prSet/>
      <dgm:spPr/>
      <dgm:t>
        <a:bodyPr/>
        <a:lstStyle/>
        <a:p>
          <a:endParaRPr lang="ru-RU"/>
        </a:p>
      </dgm:t>
    </dgm:pt>
    <dgm:pt modelId="{68B15760-E67A-4F2F-A20B-DDAC4F953EE2}" type="sibTrans" cxnId="{6495E927-36BE-4F95-A948-C695416FE023}">
      <dgm:prSet/>
      <dgm:spPr/>
      <dgm:t>
        <a:bodyPr/>
        <a:lstStyle/>
        <a:p>
          <a:endParaRPr lang="ru-RU"/>
        </a:p>
      </dgm:t>
    </dgm:pt>
    <dgm:pt modelId="{5C2EFDF2-B816-470D-A9BD-9CCD94D82519}">
      <dgm:prSet phldrT="[Текст]" custT="1"/>
      <dgm:spPr/>
      <dgm:t>
        <a:bodyPr anchor="ctr"/>
        <a:lstStyle/>
        <a:p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DFB5FC8D-A9E7-4CB9-B179-CFB15DE1D2F6}" type="parTrans" cxnId="{C621D2A5-4BEC-47D4-8DA4-BA35770142BC}">
      <dgm:prSet/>
      <dgm:spPr/>
      <dgm:t>
        <a:bodyPr/>
        <a:lstStyle/>
        <a:p>
          <a:endParaRPr lang="ru-RU"/>
        </a:p>
      </dgm:t>
    </dgm:pt>
    <dgm:pt modelId="{55D8B93C-FDEC-4057-AA44-BBA53313FC02}" type="sibTrans" cxnId="{C621D2A5-4BEC-47D4-8DA4-BA35770142BC}">
      <dgm:prSet/>
      <dgm:spPr/>
      <dgm:t>
        <a:bodyPr/>
        <a:lstStyle/>
        <a:p>
          <a:endParaRPr lang="ru-RU"/>
        </a:p>
      </dgm:t>
    </dgm:pt>
    <dgm:pt modelId="{932B82FF-EDEB-49DA-A1D0-97A4BE620A30}">
      <dgm:prSet custT="1"/>
      <dgm:spPr/>
      <dgm:t>
        <a:bodyPr/>
        <a:lstStyle/>
        <a:p>
          <a:endParaRPr lang="ru-RU" sz="1800" dirty="0"/>
        </a:p>
      </dgm:t>
    </dgm:pt>
    <dgm:pt modelId="{CDE3EB68-2069-48C6-BB11-EA8991F87867}" type="parTrans" cxnId="{E1F1DEFD-9F0A-40CE-AEE1-E446C74295E3}">
      <dgm:prSet/>
      <dgm:spPr/>
      <dgm:t>
        <a:bodyPr/>
        <a:lstStyle/>
        <a:p>
          <a:endParaRPr lang="ru-RU"/>
        </a:p>
      </dgm:t>
    </dgm:pt>
    <dgm:pt modelId="{5719D8B8-0F98-4C4F-A537-5BEEBC4A0E58}" type="sibTrans" cxnId="{E1F1DEFD-9F0A-40CE-AEE1-E446C74295E3}">
      <dgm:prSet/>
      <dgm:spPr/>
      <dgm:t>
        <a:bodyPr/>
        <a:lstStyle/>
        <a:p>
          <a:endParaRPr lang="ru-RU"/>
        </a:p>
      </dgm:t>
    </dgm:pt>
    <dgm:pt modelId="{1ED70AFB-95AE-4F85-97CB-FFFD501B669F}">
      <dgm:prSet custT="1"/>
      <dgm:spPr/>
      <dgm:t>
        <a:bodyPr/>
        <a:lstStyle/>
        <a:p>
          <a:r>
            <a:rPr lang="ru-RU" sz="2800" b="0" i="0" dirty="0" smtClean="0"/>
            <a:t>Школа «Волонтеры-медики»</a:t>
          </a:r>
        </a:p>
      </dgm:t>
    </dgm:pt>
    <dgm:pt modelId="{75AD5C1F-FCFE-4797-A5F1-9E6FB99AC42F}" type="parTrans" cxnId="{1602F166-339C-4EBB-A26E-A9CD2DF15211}">
      <dgm:prSet/>
      <dgm:spPr/>
      <dgm:t>
        <a:bodyPr/>
        <a:lstStyle/>
        <a:p>
          <a:endParaRPr lang="ru-RU"/>
        </a:p>
      </dgm:t>
    </dgm:pt>
    <dgm:pt modelId="{4A36C6E5-5D8C-4688-BAC4-C5626597475B}" type="sibTrans" cxnId="{1602F166-339C-4EBB-A26E-A9CD2DF15211}">
      <dgm:prSet/>
      <dgm:spPr/>
      <dgm:t>
        <a:bodyPr/>
        <a:lstStyle/>
        <a:p>
          <a:endParaRPr lang="ru-RU"/>
        </a:p>
      </dgm:t>
    </dgm:pt>
    <dgm:pt modelId="{6FED75A6-FD38-4D80-9C54-2F9A68630D64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Гончарова Вероника Евгеньевна</a:t>
          </a:r>
        </a:p>
      </dgm:t>
    </dgm:pt>
    <dgm:pt modelId="{2481416F-4D69-4905-9579-88A156701850}" type="parTrans" cxnId="{F1761E10-34A9-4C8B-ABA1-46527F41FFA5}">
      <dgm:prSet/>
      <dgm:spPr/>
      <dgm:t>
        <a:bodyPr/>
        <a:lstStyle/>
        <a:p>
          <a:endParaRPr lang="ru-RU"/>
        </a:p>
      </dgm:t>
    </dgm:pt>
    <dgm:pt modelId="{E779DDD5-ECD2-4967-94D0-59F9EC234B56}" type="sibTrans" cxnId="{F1761E10-34A9-4C8B-ABA1-46527F41FFA5}">
      <dgm:prSet/>
      <dgm:spPr/>
      <dgm:t>
        <a:bodyPr/>
        <a:lstStyle/>
        <a:p>
          <a:endParaRPr lang="ru-RU"/>
        </a:p>
      </dgm:t>
    </dgm:pt>
    <dgm:pt modelId="{7ECC0F98-5D47-4D98-ABCE-2CC5ABFF9ACB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Бушуева Ольга Михайловна</a:t>
          </a:r>
        </a:p>
      </dgm:t>
    </dgm:pt>
    <dgm:pt modelId="{4907B217-DA16-4B17-836D-E1D2D139C8CC}" type="parTrans" cxnId="{4948AA41-E62E-4685-BC0B-965F1B0BB865}">
      <dgm:prSet/>
      <dgm:spPr/>
      <dgm:t>
        <a:bodyPr/>
        <a:lstStyle/>
        <a:p>
          <a:endParaRPr lang="ru-RU"/>
        </a:p>
      </dgm:t>
    </dgm:pt>
    <dgm:pt modelId="{C74E3AAF-7A48-4E35-A11D-85BA14D38828}" type="sibTrans" cxnId="{4948AA41-E62E-4685-BC0B-965F1B0BB865}">
      <dgm:prSet/>
      <dgm:spPr/>
      <dgm:t>
        <a:bodyPr/>
        <a:lstStyle/>
        <a:p>
          <a:endParaRPr lang="ru-RU"/>
        </a:p>
      </dgm:t>
    </dgm:pt>
    <dgm:pt modelId="{B44609E6-38D8-44C0-BB34-2E3C184EC83F}">
      <dgm:prSet phldrT="[Текст]" custT="1"/>
      <dgm:spPr/>
      <dgm:t>
        <a:bodyPr anchor="ctr"/>
        <a:lstStyle/>
        <a:p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9BB2B570-6B27-4315-B647-97B940CFABF8}" type="parTrans" cxnId="{0E06DFBC-2CA7-4D25-9D8A-4251794E4A1D}">
      <dgm:prSet/>
      <dgm:spPr/>
      <dgm:t>
        <a:bodyPr/>
        <a:lstStyle/>
        <a:p>
          <a:endParaRPr lang="ru-RU"/>
        </a:p>
      </dgm:t>
    </dgm:pt>
    <dgm:pt modelId="{A2827A9C-2161-42DE-947C-6B17F620122D}" type="sibTrans" cxnId="{0E06DFBC-2CA7-4D25-9D8A-4251794E4A1D}">
      <dgm:prSet/>
      <dgm:spPr/>
      <dgm:t>
        <a:bodyPr/>
        <a:lstStyle/>
        <a:p>
          <a:endParaRPr lang="ru-RU"/>
        </a:p>
      </dgm:t>
    </dgm:pt>
    <dgm:pt modelId="{0828D90A-C091-40F8-BDBF-82C7405C39C1}" type="pres">
      <dgm:prSet presAssocID="{2530E211-7A96-423A-A2E9-A4FAC46277B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0279C6-9ACF-4227-95BD-D769FF977B03}" type="pres">
      <dgm:prSet presAssocID="{4533A473-168F-496E-9596-D44D5E7F25DF}" presName="linNode" presStyleCnt="0"/>
      <dgm:spPr/>
    </dgm:pt>
    <dgm:pt modelId="{49B5EB66-AF4C-4FEF-BC9C-D3A2C3AE13E2}" type="pres">
      <dgm:prSet presAssocID="{4533A473-168F-496E-9596-D44D5E7F25DF}" presName="parentShp" presStyleLbl="node1" presStyleIdx="0" presStyleCnt="4" custScaleX="12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D0559-9AE9-4E00-9183-DC59994ADA5D}" type="pres">
      <dgm:prSet presAssocID="{4533A473-168F-496E-9596-D44D5E7F25DF}" presName="childShp" presStyleLbl="bgAccFollowNode1" presStyleIdx="0" presStyleCnt="4" custScaleY="13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E3932-47EB-4E61-AC59-11D3433AFB4D}" type="pres">
      <dgm:prSet presAssocID="{D3994EAD-DB1A-4493-9EF7-9968009CD2CD}" presName="spacing" presStyleCnt="0"/>
      <dgm:spPr/>
    </dgm:pt>
    <dgm:pt modelId="{61CCC2A4-82C2-494B-AB4F-D8AA7D8C0ED6}" type="pres">
      <dgm:prSet presAssocID="{AEEED2B7-6A7B-4B3D-9303-261701DBF120}" presName="linNode" presStyleCnt="0"/>
      <dgm:spPr/>
    </dgm:pt>
    <dgm:pt modelId="{789ACD7E-12AD-4522-A04B-5B1969E05FE1}" type="pres">
      <dgm:prSet presAssocID="{AEEED2B7-6A7B-4B3D-9303-261701DBF120}" presName="parentShp" presStyleLbl="node1" presStyleIdx="1" presStyleCnt="4" custScaleX="124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7EE3-1487-4136-A8A6-CFD88FBD206D}" type="pres">
      <dgm:prSet presAssocID="{AEEED2B7-6A7B-4B3D-9303-261701DBF12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D9D89-C847-4435-9AFD-4DEE799D35F5}" type="pres">
      <dgm:prSet presAssocID="{3076EAEB-D020-42BD-8471-9AB8669A1CEC}" presName="spacing" presStyleCnt="0"/>
      <dgm:spPr/>
    </dgm:pt>
    <dgm:pt modelId="{2D068D3F-68B5-4EAB-81DB-BF0A8298BEE4}" type="pres">
      <dgm:prSet presAssocID="{4943BB9F-BDFF-4B52-9F7E-29B03FFEB15C}" presName="linNode" presStyleCnt="0"/>
      <dgm:spPr/>
    </dgm:pt>
    <dgm:pt modelId="{3C9D3C27-ACA4-4187-83AA-6A18312E45D0}" type="pres">
      <dgm:prSet presAssocID="{4943BB9F-BDFF-4B52-9F7E-29B03FFEB15C}" presName="parentShp" presStyleLbl="node1" presStyleIdx="2" presStyleCnt="4" custScaleX="12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59CA-6DED-43FE-8143-5F75390BF0B9}" type="pres">
      <dgm:prSet presAssocID="{4943BB9F-BDFF-4B52-9F7E-29B03FFEB15C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A94D0-95AC-438C-85F4-A69AE2149814}" type="pres">
      <dgm:prSet presAssocID="{AC0CCD6C-B1F1-4981-B120-73884F3AB897}" presName="spacing" presStyleCnt="0"/>
      <dgm:spPr/>
    </dgm:pt>
    <dgm:pt modelId="{0045628F-BA04-4F2E-86E1-4C8582C18358}" type="pres">
      <dgm:prSet presAssocID="{1ED70AFB-95AE-4F85-97CB-FFFD501B669F}" presName="linNode" presStyleCnt="0"/>
      <dgm:spPr/>
    </dgm:pt>
    <dgm:pt modelId="{C112617D-D51F-4BEF-8AB5-A15447224224}" type="pres">
      <dgm:prSet presAssocID="{1ED70AFB-95AE-4F85-97CB-FFFD501B669F}" presName="parentShp" presStyleLbl="node1" presStyleIdx="3" presStyleCnt="4" custScaleX="125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98BD4-7CA3-4783-A8EB-5A3771B9CAF6}" type="pres">
      <dgm:prSet presAssocID="{1ED70AFB-95AE-4F85-97CB-FFFD501B669F}" presName="childShp" presStyleLbl="bgAccFollowNode1" presStyleIdx="3" presStyleCnt="4" custLinFactNeighborX="-342" custLinFactNeighborY="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74386-1A27-413A-8336-8512BBD537C6}" type="presOf" srcId="{4533A473-168F-496E-9596-D44D5E7F25DF}" destId="{49B5EB66-AF4C-4FEF-BC9C-D3A2C3AE13E2}" srcOrd="0" destOrd="0" presId="urn:microsoft.com/office/officeart/2005/8/layout/vList6"/>
    <dgm:cxn modelId="{FAAF3127-F4F7-4480-B0F1-F6E25C532488}" srcId="{4533A473-168F-496E-9596-D44D5E7F25DF}" destId="{EDBB1FD6-6201-4E4E-9B0A-AA2F74138B43}" srcOrd="0" destOrd="0" parTransId="{30C1BAD6-356A-4A5D-8BD6-1F68F51F7EA4}" sibTransId="{6E83D037-051C-415A-A00E-68F7FE1F6B5F}"/>
    <dgm:cxn modelId="{1602F166-339C-4EBB-A26E-A9CD2DF15211}" srcId="{2530E211-7A96-423A-A2E9-A4FAC46277B3}" destId="{1ED70AFB-95AE-4F85-97CB-FFFD501B669F}" srcOrd="3" destOrd="0" parTransId="{75AD5C1F-FCFE-4797-A5F1-9E6FB99AC42F}" sibTransId="{4A36C6E5-5D8C-4688-BAC4-C5626597475B}"/>
    <dgm:cxn modelId="{86AFEFB9-42E9-4977-A60D-25969848D4B0}" type="presOf" srcId="{B44609E6-38D8-44C0-BB34-2E3C184EC83F}" destId="{EB9359CA-6DED-43FE-8143-5F75390BF0B9}" srcOrd="0" destOrd="0" presId="urn:microsoft.com/office/officeart/2005/8/layout/vList6"/>
    <dgm:cxn modelId="{D84BCA01-D102-40B4-A90D-8791E8F2C706}" srcId="{2530E211-7A96-423A-A2E9-A4FAC46277B3}" destId="{4533A473-168F-496E-9596-D44D5E7F25DF}" srcOrd="0" destOrd="0" parTransId="{C60E01CC-E4B1-4830-92C0-5AE1582974BC}" sibTransId="{D3994EAD-DB1A-4493-9EF7-9968009CD2CD}"/>
    <dgm:cxn modelId="{93540AEE-F666-4391-8C17-79C26A4C931B}" srcId="{2530E211-7A96-423A-A2E9-A4FAC46277B3}" destId="{4943BB9F-BDFF-4B52-9F7E-29B03FFEB15C}" srcOrd="2" destOrd="0" parTransId="{21323CF3-547B-42E2-A1ED-8AC378841C6A}" sibTransId="{AC0CCD6C-B1F1-4981-B120-73884F3AB897}"/>
    <dgm:cxn modelId="{6495E927-36BE-4F95-A948-C695416FE023}" srcId="{4533A473-168F-496E-9596-D44D5E7F25DF}" destId="{2C671E0B-70F5-4078-B514-A12261400F74}" srcOrd="3" destOrd="0" parTransId="{022A100B-E5AE-4F81-8B74-D2C08DF70344}" sibTransId="{68B15760-E67A-4F2F-A20B-DDAC4F953EE2}"/>
    <dgm:cxn modelId="{01F295C6-EEFF-497C-A8DC-7A6E9D2B1311}" srcId="{AEEED2B7-6A7B-4B3D-9303-261701DBF120}" destId="{91FEB762-B5D4-49EF-B3A2-00D20541A334}" srcOrd="0" destOrd="0" parTransId="{FB7F2218-4530-46C1-A914-B4FAAB1F34F9}" sibTransId="{908E8CA1-43C6-4667-90B5-7C5E31C91EB4}"/>
    <dgm:cxn modelId="{C621D2A5-4BEC-47D4-8DA4-BA35770142BC}" srcId="{4943BB9F-BDFF-4B52-9F7E-29B03FFEB15C}" destId="{5C2EFDF2-B816-470D-A9BD-9CCD94D82519}" srcOrd="3" destOrd="0" parTransId="{DFB5FC8D-A9E7-4CB9-B179-CFB15DE1D2F6}" sibTransId="{55D8B93C-FDEC-4057-AA44-BBA53313FC02}"/>
    <dgm:cxn modelId="{4948AA41-E62E-4685-BC0B-965F1B0BB865}" srcId="{1ED70AFB-95AE-4F85-97CB-FFFD501B669F}" destId="{7ECC0F98-5D47-4D98-ABCE-2CC5ABFF9ACB}" srcOrd="1" destOrd="0" parTransId="{4907B217-DA16-4B17-836D-E1D2D139C8CC}" sibTransId="{C74E3AAF-7A48-4E35-A11D-85BA14D38828}"/>
    <dgm:cxn modelId="{8FCD1981-DFE5-41DC-A093-3FE52921DF15}" srcId="{AEEED2B7-6A7B-4B3D-9303-261701DBF120}" destId="{58B0AF04-7D4C-45E0-9AA9-7857CC29085D}" srcOrd="1" destOrd="0" parTransId="{13A2D3ED-E0A2-4B44-ABDC-73D9380205D3}" sibTransId="{A27B0CC3-EAF4-4396-A29F-7D9EB7CE28A1}"/>
    <dgm:cxn modelId="{76BF9C95-E24F-4A79-98DC-AD7995F940DB}" type="presOf" srcId="{4943BB9F-BDFF-4B52-9F7E-29B03FFEB15C}" destId="{3C9D3C27-ACA4-4187-83AA-6A18312E45D0}" srcOrd="0" destOrd="0" presId="urn:microsoft.com/office/officeart/2005/8/layout/vList6"/>
    <dgm:cxn modelId="{6B60CAD0-B48F-4CB2-8B1D-DDA675487877}" type="presOf" srcId="{932B82FF-EDEB-49DA-A1D0-97A4BE620A30}" destId="{EB9359CA-6DED-43FE-8143-5F75390BF0B9}" srcOrd="0" destOrd="2" presId="urn:microsoft.com/office/officeart/2005/8/layout/vList6"/>
    <dgm:cxn modelId="{7D3C3768-C8CA-409D-BBE8-FBEC45D9521B}" type="presOf" srcId="{5C2EFDF2-B816-470D-A9BD-9CCD94D82519}" destId="{EB9359CA-6DED-43FE-8143-5F75390BF0B9}" srcOrd="0" destOrd="3" presId="urn:microsoft.com/office/officeart/2005/8/layout/vList6"/>
    <dgm:cxn modelId="{2614B833-7DE4-42F0-BB6E-FAC849CA19A8}" type="presOf" srcId="{AEEED2B7-6A7B-4B3D-9303-261701DBF120}" destId="{789ACD7E-12AD-4522-A04B-5B1969E05FE1}" srcOrd="0" destOrd="0" presId="urn:microsoft.com/office/officeart/2005/8/layout/vList6"/>
    <dgm:cxn modelId="{F1761E10-34A9-4C8B-ABA1-46527F41FFA5}" srcId="{1ED70AFB-95AE-4F85-97CB-FFFD501B669F}" destId="{6FED75A6-FD38-4D80-9C54-2F9A68630D64}" srcOrd="0" destOrd="0" parTransId="{2481416F-4D69-4905-9579-88A156701850}" sibTransId="{E779DDD5-ECD2-4967-94D0-59F9EC234B56}"/>
    <dgm:cxn modelId="{F308EFED-D65E-4D50-A5F8-AA34B377FAE4}" srcId="{4943BB9F-BDFF-4B52-9F7E-29B03FFEB15C}" destId="{4E81C80C-7E1E-42C0-B3E8-00EFD231B41B}" srcOrd="1" destOrd="0" parTransId="{F40B51D3-B482-44DA-AEEE-D3C65B824BC9}" sibTransId="{E9183731-10E1-454C-ACAF-07C644FA3391}"/>
    <dgm:cxn modelId="{E847C650-FE4C-45B1-91B3-7D3360960EC8}" type="presOf" srcId="{EDBB1FD6-6201-4E4E-9B0A-AA2F74138B43}" destId="{994D0559-9AE9-4E00-9183-DC59994ADA5D}" srcOrd="0" destOrd="0" presId="urn:microsoft.com/office/officeart/2005/8/layout/vList6"/>
    <dgm:cxn modelId="{BE4F8419-A09C-44F2-90FE-25F75A8ED950}" type="presOf" srcId="{91FEB762-B5D4-49EF-B3A2-00D20541A334}" destId="{7F7B7EE3-1487-4136-A8A6-CFD88FBD206D}" srcOrd="0" destOrd="0" presId="urn:microsoft.com/office/officeart/2005/8/layout/vList6"/>
    <dgm:cxn modelId="{78D17D3A-1856-4A89-B4DE-474EEE862848}" srcId="{4533A473-168F-496E-9596-D44D5E7F25DF}" destId="{7AD1558E-F00E-4647-AF24-6B9D77C963F2}" srcOrd="1" destOrd="0" parTransId="{43830FF6-CC51-4D10-8B32-545EAAEEE406}" sibTransId="{ED3E4B34-7436-415D-956E-B06131D13F21}"/>
    <dgm:cxn modelId="{4CA8E1BA-4D15-4D3A-B68C-0CFB0A8B1500}" type="presOf" srcId="{7AD1558E-F00E-4647-AF24-6B9D77C963F2}" destId="{994D0559-9AE9-4E00-9183-DC59994ADA5D}" srcOrd="0" destOrd="1" presId="urn:microsoft.com/office/officeart/2005/8/layout/vList6"/>
    <dgm:cxn modelId="{101BADC5-1A74-4C77-9DC2-AF309060C6F9}" type="presOf" srcId="{58B0AF04-7D4C-45E0-9AA9-7857CC29085D}" destId="{7F7B7EE3-1487-4136-A8A6-CFD88FBD206D}" srcOrd="0" destOrd="1" presId="urn:microsoft.com/office/officeart/2005/8/layout/vList6"/>
    <dgm:cxn modelId="{1F2428CF-ACC8-4E5E-85A9-78CB8D28F9F8}" type="presOf" srcId="{B15B0816-7FE1-489E-AE32-62E9373A8CAF}" destId="{994D0559-9AE9-4E00-9183-DC59994ADA5D}" srcOrd="0" destOrd="2" presId="urn:microsoft.com/office/officeart/2005/8/layout/vList6"/>
    <dgm:cxn modelId="{261AFA77-1320-4F12-AD2D-F2574D0DF673}" type="presOf" srcId="{2530E211-7A96-423A-A2E9-A4FAC46277B3}" destId="{0828D90A-C091-40F8-BDBF-82C7405C39C1}" srcOrd="0" destOrd="0" presId="urn:microsoft.com/office/officeart/2005/8/layout/vList6"/>
    <dgm:cxn modelId="{AFB58D38-0928-48E2-81EA-AF2E6A9B7271}" type="presOf" srcId="{6FED75A6-FD38-4D80-9C54-2F9A68630D64}" destId="{A0098BD4-7CA3-4783-A8EB-5A3771B9CAF6}" srcOrd="0" destOrd="0" presId="urn:microsoft.com/office/officeart/2005/8/layout/vList6"/>
    <dgm:cxn modelId="{D077E6D1-941C-4D50-9DA3-84A58F2B3F12}" type="presOf" srcId="{7ECC0F98-5D47-4D98-ABCE-2CC5ABFF9ACB}" destId="{A0098BD4-7CA3-4783-A8EB-5A3771B9CAF6}" srcOrd="0" destOrd="1" presId="urn:microsoft.com/office/officeart/2005/8/layout/vList6"/>
    <dgm:cxn modelId="{62983EF0-1124-4E21-B3FF-5D15E8B23878}" srcId="{2530E211-7A96-423A-A2E9-A4FAC46277B3}" destId="{AEEED2B7-6A7B-4B3D-9303-261701DBF120}" srcOrd="1" destOrd="0" parTransId="{C9A0CFCC-E9E6-4584-B593-EE0F1FBC6E00}" sibTransId="{3076EAEB-D020-42BD-8471-9AB8669A1CEC}"/>
    <dgm:cxn modelId="{0E06DFBC-2CA7-4D25-9D8A-4251794E4A1D}" srcId="{4943BB9F-BDFF-4B52-9F7E-29B03FFEB15C}" destId="{B44609E6-38D8-44C0-BB34-2E3C184EC83F}" srcOrd="0" destOrd="0" parTransId="{9BB2B570-6B27-4315-B647-97B940CFABF8}" sibTransId="{A2827A9C-2161-42DE-947C-6B17F620122D}"/>
    <dgm:cxn modelId="{85033770-CBCF-4789-AEA3-942EA8A59A0C}" type="presOf" srcId="{1ED70AFB-95AE-4F85-97CB-FFFD501B669F}" destId="{C112617D-D51F-4BEF-8AB5-A15447224224}" srcOrd="0" destOrd="0" presId="urn:microsoft.com/office/officeart/2005/8/layout/vList6"/>
    <dgm:cxn modelId="{62DE8594-FC1E-4CF9-8166-BC3EC071E85D}" type="presOf" srcId="{4E81C80C-7E1E-42C0-B3E8-00EFD231B41B}" destId="{EB9359CA-6DED-43FE-8143-5F75390BF0B9}" srcOrd="0" destOrd="1" presId="urn:microsoft.com/office/officeart/2005/8/layout/vList6"/>
    <dgm:cxn modelId="{E1F1DEFD-9F0A-40CE-AEE1-E446C74295E3}" srcId="{4943BB9F-BDFF-4B52-9F7E-29B03FFEB15C}" destId="{932B82FF-EDEB-49DA-A1D0-97A4BE620A30}" srcOrd="2" destOrd="0" parTransId="{CDE3EB68-2069-48C6-BB11-EA8991F87867}" sibTransId="{5719D8B8-0F98-4C4F-A537-5BEEBC4A0E58}"/>
    <dgm:cxn modelId="{10A8DCE7-715E-4361-B0F1-444DA8139EF2}" type="presOf" srcId="{2C671E0B-70F5-4078-B514-A12261400F74}" destId="{994D0559-9AE9-4E00-9183-DC59994ADA5D}" srcOrd="0" destOrd="3" presId="urn:microsoft.com/office/officeart/2005/8/layout/vList6"/>
    <dgm:cxn modelId="{2DB8DC85-525E-46F1-8D71-B46B29AE7CEA}" srcId="{4533A473-168F-496E-9596-D44D5E7F25DF}" destId="{B15B0816-7FE1-489E-AE32-62E9373A8CAF}" srcOrd="2" destOrd="0" parTransId="{1FF280F6-0536-4588-98B2-88D3D22196AA}" sibTransId="{833DA9FD-1FD2-4B60-BA63-84146C4A3D60}"/>
    <dgm:cxn modelId="{7D3509F0-B65C-4FE3-9136-A6E80845BF83}" type="presParOf" srcId="{0828D90A-C091-40F8-BDBF-82C7405C39C1}" destId="{D80279C6-9ACF-4227-95BD-D769FF977B03}" srcOrd="0" destOrd="0" presId="urn:microsoft.com/office/officeart/2005/8/layout/vList6"/>
    <dgm:cxn modelId="{0CC84B85-B5A3-45BF-95A6-A9787EDB1BB8}" type="presParOf" srcId="{D80279C6-9ACF-4227-95BD-D769FF977B03}" destId="{49B5EB66-AF4C-4FEF-BC9C-D3A2C3AE13E2}" srcOrd="0" destOrd="0" presId="urn:microsoft.com/office/officeart/2005/8/layout/vList6"/>
    <dgm:cxn modelId="{A58C53C7-21C3-4AB2-ADB8-BE481BCDF528}" type="presParOf" srcId="{D80279C6-9ACF-4227-95BD-D769FF977B03}" destId="{994D0559-9AE9-4E00-9183-DC59994ADA5D}" srcOrd="1" destOrd="0" presId="urn:microsoft.com/office/officeart/2005/8/layout/vList6"/>
    <dgm:cxn modelId="{560B8F7A-6B57-4ECC-AFA2-4077ABCDE476}" type="presParOf" srcId="{0828D90A-C091-40F8-BDBF-82C7405C39C1}" destId="{18DE3932-47EB-4E61-AC59-11D3433AFB4D}" srcOrd="1" destOrd="0" presId="urn:microsoft.com/office/officeart/2005/8/layout/vList6"/>
    <dgm:cxn modelId="{3E94E3EC-4D9D-459F-A8D9-77C2CA4A01DF}" type="presParOf" srcId="{0828D90A-C091-40F8-BDBF-82C7405C39C1}" destId="{61CCC2A4-82C2-494B-AB4F-D8AA7D8C0ED6}" srcOrd="2" destOrd="0" presId="urn:microsoft.com/office/officeart/2005/8/layout/vList6"/>
    <dgm:cxn modelId="{C0349384-4F75-4A2B-B69B-DCC918E7F260}" type="presParOf" srcId="{61CCC2A4-82C2-494B-AB4F-D8AA7D8C0ED6}" destId="{789ACD7E-12AD-4522-A04B-5B1969E05FE1}" srcOrd="0" destOrd="0" presId="urn:microsoft.com/office/officeart/2005/8/layout/vList6"/>
    <dgm:cxn modelId="{A1766AF8-D9CF-4DDD-924B-CF939F75CC3A}" type="presParOf" srcId="{61CCC2A4-82C2-494B-AB4F-D8AA7D8C0ED6}" destId="{7F7B7EE3-1487-4136-A8A6-CFD88FBD206D}" srcOrd="1" destOrd="0" presId="urn:microsoft.com/office/officeart/2005/8/layout/vList6"/>
    <dgm:cxn modelId="{D0DD0401-BEBA-4EF0-9AEE-84723FF6A66A}" type="presParOf" srcId="{0828D90A-C091-40F8-BDBF-82C7405C39C1}" destId="{EFFD9D89-C847-4435-9AFD-4DEE799D35F5}" srcOrd="3" destOrd="0" presId="urn:microsoft.com/office/officeart/2005/8/layout/vList6"/>
    <dgm:cxn modelId="{55E9C987-4C69-419B-AB36-7D7FB39589AD}" type="presParOf" srcId="{0828D90A-C091-40F8-BDBF-82C7405C39C1}" destId="{2D068D3F-68B5-4EAB-81DB-BF0A8298BEE4}" srcOrd="4" destOrd="0" presId="urn:microsoft.com/office/officeart/2005/8/layout/vList6"/>
    <dgm:cxn modelId="{A27D2676-4E16-4094-9777-8251F7B9F326}" type="presParOf" srcId="{2D068D3F-68B5-4EAB-81DB-BF0A8298BEE4}" destId="{3C9D3C27-ACA4-4187-83AA-6A18312E45D0}" srcOrd="0" destOrd="0" presId="urn:microsoft.com/office/officeart/2005/8/layout/vList6"/>
    <dgm:cxn modelId="{0010E0B0-4091-4874-8D32-B90153000833}" type="presParOf" srcId="{2D068D3F-68B5-4EAB-81DB-BF0A8298BEE4}" destId="{EB9359CA-6DED-43FE-8143-5F75390BF0B9}" srcOrd="1" destOrd="0" presId="urn:microsoft.com/office/officeart/2005/8/layout/vList6"/>
    <dgm:cxn modelId="{4DB45927-DE60-4071-9D73-F8390B512D33}" type="presParOf" srcId="{0828D90A-C091-40F8-BDBF-82C7405C39C1}" destId="{55AA94D0-95AC-438C-85F4-A69AE2149814}" srcOrd="5" destOrd="0" presId="urn:microsoft.com/office/officeart/2005/8/layout/vList6"/>
    <dgm:cxn modelId="{8E0F4685-3622-4AEB-8B92-E12C5ABA2A52}" type="presParOf" srcId="{0828D90A-C091-40F8-BDBF-82C7405C39C1}" destId="{0045628F-BA04-4F2E-86E1-4C8582C18358}" srcOrd="6" destOrd="0" presId="urn:microsoft.com/office/officeart/2005/8/layout/vList6"/>
    <dgm:cxn modelId="{3E57BB41-5E71-435B-A34B-ECB00CB85B86}" type="presParOf" srcId="{0045628F-BA04-4F2E-86E1-4C8582C18358}" destId="{C112617D-D51F-4BEF-8AB5-A15447224224}" srcOrd="0" destOrd="0" presId="urn:microsoft.com/office/officeart/2005/8/layout/vList6"/>
    <dgm:cxn modelId="{CA29BC93-BE31-4893-9CC2-557D71AEFBF4}" type="presParOf" srcId="{0045628F-BA04-4F2E-86E1-4C8582C18358}" destId="{A0098BD4-7CA3-4783-A8EB-5A3771B9CAF6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0E211-7A96-423A-A2E9-A4FAC46277B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3A473-168F-496E-9596-D44D5E7F25DF}">
      <dgm:prSet phldrT="[Текст]" custT="1"/>
      <dgm:spPr/>
      <dgm:t>
        <a:bodyPr/>
        <a:lstStyle/>
        <a:p>
          <a:r>
            <a:rPr lang="ru-RU" sz="2800" b="0" i="0" dirty="0" smtClean="0"/>
            <a:t>Агрошкола</a:t>
          </a:r>
          <a:endParaRPr lang="ru-RU" sz="2800" b="0" i="0" dirty="0"/>
        </a:p>
      </dgm:t>
    </dgm:pt>
    <dgm:pt modelId="{C60E01CC-E4B1-4830-92C0-5AE1582974BC}" type="parTrans" cxnId="{D84BCA01-D102-40B4-A90D-8791E8F2C706}">
      <dgm:prSet/>
      <dgm:spPr/>
      <dgm:t>
        <a:bodyPr/>
        <a:lstStyle/>
        <a:p>
          <a:endParaRPr lang="ru-RU"/>
        </a:p>
      </dgm:t>
    </dgm:pt>
    <dgm:pt modelId="{D3994EAD-DB1A-4493-9EF7-9968009CD2CD}" type="sibTrans" cxnId="{D84BCA01-D102-40B4-A90D-8791E8F2C706}">
      <dgm:prSet/>
      <dgm:spPr/>
      <dgm:t>
        <a:bodyPr/>
        <a:lstStyle/>
        <a:p>
          <a:endParaRPr lang="ru-RU"/>
        </a:p>
      </dgm:t>
    </dgm:pt>
    <dgm:pt modelId="{EDBB1FD6-6201-4E4E-9B0A-AA2F74138B43}">
      <dgm:prSet phldrT="[Текст]"/>
      <dgm:spPr/>
      <dgm:t>
        <a:bodyPr anchor="ctr"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Шаталова Елена Игоревна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30C1BAD6-356A-4A5D-8BD6-1F68F51F7EA4}" type="parTrans" cxnId="{FAAF3127-F4F7-4480-B0F1-F6E25C532488}">
      <dgm:prSet/>
      <dgm:spPr/>
      <dgm:t>
        <a:bodyPr/>
        <a:lstStyle/>
        <a:p>
          <a:endParaRPr lang="ru-RU"/>
        </a:p>
      </dgm:t>
    </dgm:pt>
    <dgm:pt modelId="{6E83D037-051C-415A-A00E-68F7FE1F6B5F}" type="sibTrans" cxnId="{FAAF3127-F4F7-4480-B0F1-F6E25C532488}">
      <dgm:prSet/>
      <dgm:spPr/>
      <dgm:t>
        <a:bodyPr/>
        <a:lstStyle/>
        <a:p>
          <a:endParaRPr lang="ru-RU"/>
        </a:p>
      </dgm:t>
    </dgm:pt>
    <dgm:pt modelId="{AEEED2B7-6A7B-4B3D-9303-261701DBF120}">
      <dgm:prSet phldrT="[Текст]" custT="1"/>
      <dgm:spPr/>
      <dgm:t>
        <a:bodyPr/>
        <a:lstStyle/>
        <a:p>
          <a:r>
            <a:rPr lang="ru-RU" sz="2800" b="0" i="0" dirty="0" err="1" smtClean="0"/>
            <a:t>Экошкола</a:t>
          </a:r>
          <a:endParaRPr lang="ru-RU" sz="2800" b="0" i="0" dirty="0"/>
        </a:p>
      </dgm:t>
    </dgm:pt>
    <dgm:pt modelId="{C9A0CFCC-E9E6-4584-B593-EE0F1FBC6E00}" type="parTrans" cxnId="{62983EF0-1124-4E21-B3FF-5D15E8B23878}">
      <dgm:prSet/>
      <dgm:spPr/>
      <dgm:t>
        <a:bodyPr/>
        <a:lstStyle/>
        <a:p>
          <a:endParaRPr lang="ru-RU"/>
        </a:p>
      </dgm:t>
    </dgm:pt>
    <dgm:pt modelId="{3076EAEB-D020-42BD-8471-9AB8669A1CEC}" type="sibTrans" cxnId="{62983EF0-1124-4E21-B3FF-5D15E8B23878}">
      <dgm:prSet/>
      <dgm:spPr/>
      <dgm:t>
        <a:bodyPr/>
        <a:lstStyle/>
        <a:p>
          <a:endParaRPr lang="ru-RU"/>
        </a:p>
      </dgm:t>
    </dgm:pt>
    <dgm:pt modelId="{91FEB762-B5D4-49EF-B3A2-00D20541A334}">
      <dgm:prSet phldrT="[Текст]" custT="1"/>
      <dgm:spPr/>
      <dgm:t>
        <a:bodyPr anchor="ctr"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ru-RU" sz="1800" dirty="0" err="1" smtClean="0">
              <a:solidFill>
                <a:schemeClr val="accent6">
                  <a:lumMod val="50000"/>
                </a:schemeClr>
              </a:solidFill>
            </a:rPr>
            <a:t>Шелковников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 Прохор Владимирович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FB7F2218-4530-46C1-A914-B4FAAB1F34F9}" type="parTrans" cxnId="{01F295C6-EEFF-497C-A8DC-7A6E9D2B1311}">
      <dgm:prSet/>
      <dgm:spPr/>
      <dgm:t>
        <a:bodyPr/>
        <a:lstStyle/>
        <a:p>
          <a:endParaRPr lang="ru-RU"/>
        </a:p>
      </dgm:t>
    </dgm:pt>
    <dgm:pt modelId="{908E8CA1-43C6-4667-90B5-7C5E31C91EB4}" type="sibTrans" cxnId="{01F295C6-EEFF-497C-A8DC-7A6E9D2B1311}">
      <dgm:prSet/>
      <dgm:spPr/>
      <dgm:t>
        <a:bodyPr/>
        <a:lstStyle/>
        <a:p>
          <a:endParaRPr lang="ru-RU"/>
        </a:p>
      </dgm:t>
    </dgm:pt>
    <dgm:pt modelId="{4943BB9F-BDFF-4B52-9F7E-29B03FFEB15C}">
      <dgm:prSet phldrT="[Текст]" custT="1"/>
      <dgm:spPr/>
      <dgm:t>
        <a:bodyPr/>
        <a:lstStyle/>
        <a:p>
          <a:r>
            <a:rPr lang="ru-RU" sz="2800" b="0" i="0" dirty="0" smtClean="0"/>
            <a:t>Школа биотехнологий</a:t>
          </a:r>
          <a:endParaRPr lang="ru-RU" sz="2800" b="0" i="0" dirty="0"/>
        </a:p>
      </dgm:t>
    </dgm:pt>
    <dgm:pt modelId="{21323CF3-547B-42E2-A1ED-8AC378841C6A}" type="parTrans" cxnId="{93540AEE-F666-4391-8C17-79C26A4C931B}">
      <dgm:prSet/>
      <dgm:spPr/>
      <dgm:t>
        <a:bodyPr/>
        <a:lstStyle/>
        <a:p>
          <a:endParaRPr lang="ru-RU"/>
        </a:p>
      </dgm:t>
    </dgm:pt>
    <dgm:pt modelId="{AC0CCD6C-B1F1-4981-B120-73884F3AB897}" type="sibTrans" cxnId="{93540AEE-F666-4391-8C17-79C26A4C931B}">
      <dgm:prSet/>
      <dgm:spPr/>
      <dgm:t>
        <a:bodyPr/>
        <a:lstStyle/>
        <a:p>
          <a:endParaRPr lang="ru-RU"/>
        </a:p>
      </dgm:t>
    </dgm:pt>
    <dgm:pt modelId="{4E81C80C-7E1E-42C0-B3E8-00EFD231B41B}">
      <dgm:prSet phldrT="[Текст]" custT="1"/>
      <dgm:spPr/>
      <dgm:t>
        <a:bodyPr anchor="ctr"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Князев Роман Александрович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F40B51D3-B482-44DA-AEEE-D3C65B824BC9}" type="parTrans" cxnId="{F308EFED-D65E-4D50-A5F8-AA34B377FAE4}">
      <dgm:prSet/>
      <dgm:spPr/>
      <dgm:t>
        <a:bodyPr/>
        <a:lstStyle/>
        <a:p>
          <a:endParaRPr lang="ru-RU"/>
        </a:p>
      </dgm:t>
    </dgm:pt>
    <dgm:pt modelId="{E9183731-10E1-454C-ACAF-07C644FA3391}" type="sibTrans" cxnId="{F308EFED-D65E-4D50-A5F8-AA34B377FAE4}">
      <dgm:prSet/>
      <dgm:spPr/>
      <dgm:t>
        <a:bodyPr/>
        <a:lstStyle/>
        <a:p>
          <a:endParaRPr lang="ru-RU"/>
        </a:p>
      </dgm:t>
    </dgm:pt>
    <dgm:pt modelId="{58B0AF04-7D4C-45E0-9AA9-7857CC29085D}">
      <dgm:prSet phldrT="[Текст]" custT="1"/>
      <dgm:spPr/>
      <dgm:t>
        <a:bodyPr anchor="ctr"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ru-RU" sz="1800" dirty="0" err="1" smtClean="0">
              <a:solidFill>
                <a:schemeClr val="accent6">
                  <a:lumMod val="50000"/>
                </a:schemeClr>
              </a:solidFill>
            </a:rPr>
            <a:t>Худышева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 Наталья Александровна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13A2D3ED-E0A2-4B44-ABDC-73D9380205D3}" type="parTrans" cxnId="{8FCD1981-DFE5-41DC-A093-3FE52921DF15}">
      <dgm:prSet/>
      <dgm:spPr/>
      <dgm:t>
        <a:bodyPr/>
        <a:lstStyle/>
        <a:p>
          <a:endParaRPr lang="ru-RU"/>
        </a:p>
      </dgm:t>
    </dgm:pt>
    <dgm:pt modelId="{A27B0CC3-EAF4-4396-A29F-7D9EB7CE28A1}" type="sibTrans" cxnId="{8FCD1981-DFE5-41DC-A093-3FE52921DF15}">
      <dgm:prSet/>
      <dgm:spPr/>
      <dgm:t>
        <a:bodyPr/>
        <a:lstStyle/>
        <a:p>
          <a:endParaRPr lang="ru-RU"/>
        </a:p>
      </dgm:t>
    </dgm:pt>
    <dgm:pt modelId="{B15B0816-7FE1-489E-AE32-62E9373A8CAF}">
      <dgm:prSet phldrT="[Текст]"/>
      <dgm:spPr/>
      <dgm:t>
        <a:bodyPr anchor="ctr"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Гроскрайц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Оксана Владимировна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1FF280F6-0536-4588-98B2-88D3D22196AA}" type="parTrans" cxnId="{2DB8DC85-525E-46F1-8D71-B46B29AE7CEA}">
      <dgm:prSet/>
      <dgm:spPr/>
      <dgm:t>
        <a:bodyPr/>
        <a:lstStyle/>
        <a:p>
          <a:endParaRPr lang="ru-RU"/>
        </a:p>
      </dgm:t>
    </dgm:pt>
    <dgm:pt modelId="{833DA9FD-1FD2-4B60-BA63-84146C4A3D60}" type="sibTrans" cxnId="{2DB8DC85-525E-46F1-8D71-B46B29AE7CEA}">
      <dgm:prSet/>
      <dgm:spPr/>
      <dgm:t>
        <a:bodyPr/>
        <a:lstStyle/>
        <a:p>
          <a:endParaRPr lang="ru-RU"/>
        </a:p>
      </dgm:t>
    </dgm:pt>
    <dgm:pt modelId="{7AD1558E-F00E-4647-AF24-6B9D77C963F2}">
      <dgm:prSet phldrT="[Текст]"/>
      <dgm:spPr/>
      <dgm:t>
        <a:bodyPr anchor="ctr"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Хамидуллина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Татьяна Александровна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43830FF6-CC51-4D10-8B32-545EAAEEE406}" type="parTrans" cxnId="{78D17D3A-1856-4A89-B4DE-474EEE862848}">
      <dgm:prSet/>
      <dgm:spPr/>
      <dgm:t>
        <a:bodyPr/>
        <a:lstStyle/>
        <a:p>
          <a:endParaRPr lang="ru-RU"/>
        </a:p>
      </dgm:t>
    </dgm:pt>
    <dgm:pt modelId="{ED3E4B34-7436-415D-956E-B06131D13F21}" type="sibTrans" cxnId="{78D17D3A-1856-4A89-B4DE-474EEE862848}">
      <dgm:prSet/>
      <dgm:spPr/>
      <dgm:t>
        <a:bodyPr/>
        <a:lstStyle/>
        <a:p>
          <a:endParaRPr lang="ru-RU"/>
        </a:p>
      </dgm:t>
    </dgm:pt>
    <dgm:pt modelId="{2C671E0B-70F5-4078-B514-A12261400F74}">
      <dgm:prSet phldrT="[Текст]"/>
      <dgm:spPr/>
      <dgm:t>
        <a:bodyPr anchor="ctr"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Гроскрайц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Мария Сергеевна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022A100B-E5AE-4F81-8B74-D2C08DF70344}" type="parTrans" cxnId="{6495E927-36BE-4F95-A948-C695416FE023}">
      <dgm:prSet/>
      <dgm:spPr/>
      <dgm:t>
        <a:bodyPr/>
        <a:lstStyle/>
        <a:p>
          <a:endParaRPr lang="ru-RU"/>
        </a:p>
      </dgm:t>
    </dgm:pt>
    <dgm:pt modelId="{68B15760-E67A-4F2F-A20B-DDAC4F953EE2}" type="sibTrans" cxnId="{6495E927-36BE-4F95-A948-C695416FE023}">
      <dgm:prSet/>
      <dgm:spPr/>
      <dgm:t>
        <a:bodyPr/>
        <a:lstStyle/>
        <a:p>
          <a:endParaRPr lang="ru-RU"/>
        </a:p>
      </dgm:t>
    </dgm:pt>
    <dgm:pt modelId="{5C2EFDF2-B816-470D-A9BD-9CCD94D82519}">
      <dgm:prSet phldrT="[Текст]" custT="1"/>
      <dgm:spPr/>
      <dgm:t>
        <a:bodyPr anchor="ctr"/>
        <a:lstStyle/>
        <a:p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DFB5FC8D-A9E7-4CB9-B179-CFB15DE1D2F6}" type="parTrans" cxnId="{C621D2A5-4BEC-47D4-8DA4-BA35770142BC}">
      <dgm:prSet/>
      <dgm:spPr/>
      <dgm:t>
        <a:bodyPr/>
        <a:lstStyle/>
        <a:p>
          <a:endParaRPr lang="ru-RU"/>
        </a:p>
      </dgm:t>
    </dgm:pt>
    <dgm:pt modelId="{55D8B93C-FDEC-4057-AA44-BBA53313FC02}" type="sibTrans" cxnId="{C621D2A5-4BEC-47D4-8DA4-BA35770142BC}">
      <dgm:prSet/>
      <dgm:spPr/>
      <dgm:t>
        <a:bodyPr/>
        <a:lstStyle/>
        <a:p>
          <a:endParaRPr lang="ru-RU"/>
        </a:p>
      </dgm:t>
    </dgm:pt>
    <dgm:pt modelId="{932B82FF-EDEB-49DA-A1D0-97A4BE620A30}">
      <dgm:prSet custT="1"/>
      <dgm:spPr/>
      <dgm:t>
        <a:bodyPr/>
        <a:lstStyle/>
        <a:p>
          <a:endParaRPr lang="ru-RU" sz="1800" dirty="0"/>
        </a:p>
      </dgm:t>
    </dgm:pt>
    <dgm:pt modelId="{CDE3EB68-2069-48C6-BB11-EA8991F87867}" type="parTrans" cxnId="{E1F1DEFD-9F0A-40CE-AEE1-E446C74295E3}">
      <dgm:prSet/>
      <dgm:spPr/>
      <dgm:t>
        <a:bodyPr/>
        <a:lstStyle/>
        <a:p>
          <a:endParaRPr lang="ru-RU"/>
        </a:p>
      </dgm:t>
    </dgm:pt>
    <dgm:pt modelId="{5719D8B8-0F98-4C4F-A537-5BEEBC4A0E58}" type="sibTrans" cxnId="{E1F1DEFD-9F0A-40CE-AEE1-E446C74295E3}">
      <dgm:prSet/>
      <dgm:spPr/>
      <dgm:t>
        <a:bodyPr/>
        <a:lstStyle/>
        <a:p>
          <a:endParaRPr lang="ru-RU"/>
        </a:p>
      </dgm:t>
    </dgm:pt>
    <dgm:pt modelId="{1ED70AFB-95AE-4F85-97CB-FFFD501B669F}">
      <dgm:prSet custT="1"/>
      <dgm:spPr/>
      <dgm:t>
        <a:bodyPr/>
        <a:lstStyle/>
        <a:p>
          <a:r>
            <a:rPr lang="ru-RU" sz="2800" b="0" i="0" dirty="0" smtClean="0"/>
            <a:t>Школа «Волонтеры-медики»</a:t>
          </a:r>
        </a:p>
      </dgm:t>
    </dgm:pt>
    <dgm:pt modelId="{75AD5C1F-FCFE-4797-A5F1-9E6FB99AC42F}" type="parTrans" cxnId="{1602F166-339C-4EBB-A26E-A9CD2DF15211}">
      <dgm:prSet/>
      <dgm:spPr/>
      <dgm:t>
        <a:bodyPr/>
        <a:lstStyle/>
        <a:p>
          <a:endParaRPr lang="ru-RU"/>
        </a:p>
      </dgm:t>
    </dgm:pt>
    <dgm:pt modelId="{4A36C6E5-5D8C-4688-BAC4-C5626597475B}" type="sibTrans" cxnId="{1602F166-339C-4EBB-A26E-A9CD2DF15211}">
      <dgm:prSet/>
      <dgm:spPr/>
      <dgm:t>
        <a:bodyPr/>
        <a:lstStyle/>
        <a:p>
          <a:endParaRPr lang="ru-RU"/>
        </a:p>
      </dgm:t>
    </dgm:pt>
    <dgm:pt modelId="{6FED75A6-FD38-4D80-9C54-2F9A68630D64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Гончарова Вероника Евгеньевна</a:t>
          </a:r>
        </a:p>
      </dgm:t>
    </dgm:pt>
    <dgm:pt modelId="{2481416F-4D69-4905-9579-88A156701850}" type="parTrans" cxnId="{F1761E10-34A9-4C8B-ABA1-46527F41FFA5}">
      <dgm:prSet/>
      <dgm:spPr/>
      <dgm:t>
        <a:bodyPr/>
        <a:lstStyle/>
        <a:p>
          <a:endParaRPr lang="ru-RU"/>
        </a:p>
      </dgm:t>
    </dgm:pt>
    <dgm:pt modelId="{E779DDD5-ECD2-4967-94D0-59F9EC234B56}" type="sibTrans" cxnId="{F1761E10-34A9-4C8B-ABA1-46527F41FFA5}">
      <dgm:prSet/>
      <dgm:spPr/>
      <dgm:t>
        <a:bodyPr/>
        <a:lstStyle/>
        <a:p>
          <a:endParaRPr lang="ru-RU"/>
        </a:p>
      </dgm:t>
    </dgm:pt>
    <dgm:pt modelId="{7ECC0F98-5D47-4D98-ABCE-2CC5ABFF9ACB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Бушуева Ольга Михайловна</a:t>
          </a:r>
        </a:p>
      </dgm:t>
    </dgm:pt>
    <dgm:pt modelId="{4907B217-DA16-4B17-836D-E1D2D139C8CC}" type="parTrans" cxnId="{4948AA41-E62E-4685-BC0B-965F1B0BB865}">
      <dgm:prSet/>
      <dgm:spPr/>
      <dgm:t>
        <a:bodyPr/>
        <a:lstStyle/>
        <a:p>
          <a:endParaRPr lang="ru-RU"/>
        </a:p>
      </dgm:t>
    </dgm:pt>
    <dgm:pt modelId="{C74E3AAF-7A48-4E35-A11D-85BA14D38828}" type="sibTrans" cxnId="{4948AA41-E62E-4685-BC0B-965F1B0BB865}">
      <dgm:prSet/>
      <dgm:spPr/>
      <dgm:t>
        <a:bodyPr/>
        <a:lstStyle/>
        <a:p>
          <a:endParaRPr lang="ru-RU"/>
        </a:p>
      </dgm:t>
    </dgm:pt>
    <dgm:pt modelId="{B44609E6-38D8-44C0-BB34-2E3C184EC83F}">
      <dgm:prSet phldrT="[Текст]" custT="1"/>
      <dgm:spPr/>
      <dgm:t>
        <a:bodyPr anchor="ctr"/>
        <a:lstStyle/>
        <a:p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9BB2B570-6B27-4315-B647-97B940CFABF8}" type="parTrans" cxnId="{0E06DFBC-2CA7-4D25-9D8A-4251794E4A1D}">
      <dgm:prSet/>
      <dgm:spPr/>
      <dgm:t>
        <a:bodyPr/>
        <a:lstStyle/>
        <a:p>
          <a:endParaRPr lang="ru-RU"/>
        </a:p>
      </dgm:t>
    </dgm:pt>
    <dgm:pt modelId="{A2827A9C-2161-42DE-947C-6B17F620122D}" type="sibTrans" cxnId="{0E06DFBC-2CA7-4D25-9D8A-4251794E4A1D}">
      <dgm:prSet/>
      <dgm:spPr/>
      <dgm:t>
        <a:bodyPr/>
        <a:lstStyle/>
        <a:p>
          <a:endParaRPr lang="ru-RU"/>
        </a:p>
      </dgm:t>
    </dgm:pt>
    <dgm:pt modelId="{0828D90A-C091-40F8-BDBF-82C7405C39C1}" type="pres">
      <dgm:prSet presAssocID="{2530E211-7A96-423A-A2E9-A4FAC46277B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0279C6-9ACF-4227-95BD-D769FF977B03}" type="pres">
      <dgm:prSet presAssocID="{4533A473-168F-496E-9596-D44D5E7F25DF}" presName="linNode" presStyleCnt="0"/>
      <dgm:spPr/>
    </dgm:pt>
    <dgm:pt modelId="{49B5EB66-AF4C-4FEF-BC9C-D3A2C3AE13E2}" type="pres">
      <dgm:prSet presAssocID="{4533A473-168F-496E-9596-D44D5E7F25DF}" presName="parentShp" presStyleLbl="node1" presStyleIdx="0" presStyleCnt="4" custScaleX="12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D0559-9AE9-4E00-9183-DC59994ADA5D}" type="pres">
      <dgm:prSet presAssocID="{4533A473-168F-496E-9596-D44D5E7F25DF}" presName="childShp" presStyleLbl="bgAccFollowNode1" presStyleIdx="0" presStyleCnt="4" custScaleY="13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E3932-47EB-4E61-AC59-11D3433AFB4D}" type="pres">
      <dgm:prSet presAssocID="{D3994EAD-DB1A-4493-9EF7-9968009CD2CD}" presName="spacing" presStyleCnt="0"/>
      <dgm:spPr/>
    </dgm:pt>
    <dgm:pt modelId="{61CCC2A4-82C2-494B-AB4F-D8AA7D8C0ED6}" type="pres">
      <dgm:prSet presAssocID="{AEEED2B7-6A7B-4B3D-9303-261701DBF120}" presName="linNode" presStyleCnt="0"/>
      <dgm:spPr/>
    </dgm:pt>
    <dgm:pt modelId="{789ACD7E-12AD-4522-A04B-5B1969E05FE1}" type="pres">
      <dgm:prSet presAssocID="{AEEED2B7-6A7B-4B3D-9303-261701DBF120}" presName="parentShp" presStyleLbl="node1" presStyleIdx="1" presStyleCnt="4" custScaleX="124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7EE3-1487-4136-A8A6-CFD88FBD206D}" type="pres">
      <dgm:prSet presAssocID="{AEEED2B7-6A7B-4B3D-9303-261701DBF12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D9D89-C847-4435-9AFD-4DEE799D35F5}" type="pres">
      <dgm:prSet presAssocID="{3076EAEB-D020-42BD-8471-9AB8669A1CEC}" presName="spacing" presStyleCnt="0"/>
      <dgm:spPr/>
    </dgm:pt>
    <dgm:pt modelId="{2D068D3F-68B5-4EAB-81DB-BF0A8298BEE4}" type="pres">
      <dgm:prSet presAssocID="{4943BB9F-BDFF-4B52-9F7E-29B03FFEB15C}" presName="linNode" presStyleCnt="0"/>
      <dgm:spPr/>
    </dgm:pt>
    <dgm:pt modelId="{3C9D3C27-ACA4-4187-83AA-6A18312E45D0}" type="pres">
      <dgm:prSet presAssocID="{4943BB9F-BDFF-4B52-9F7E-29B03FFEB15C}" presName="parentShp" presStyleLbl="node1" presStyleIdx="2" presStyleCnt="4" custScaleX="12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59CA-6DED-43FE-8143-5F75390BF0B9}" type="pres">
      <dgm:prSet presAssocID="{4943BB9F-BDFF-4B52-9F7E-29B03FFEB15C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A94D0-95AC-438C-85F4-A69AE2149814}" type="pres">
      <dgm:prSet presAssocID="{AC0CCD6C-B1F1-4981-B120-73884F3AB897}" presName="spacing" presStyleCnt="0"/>
      <dgm:spPr/>
    </dgm:pt>
    <dgm:pt modelId="{0045628F-BA04-4F2E-86E1-4C8582C18358}" type="pres">
      <dgm:prSet presAssocID="{1ED70AFB-95AE-4F85-97CB-FFFD501B669F}" presName="linNode" presStyleCnt="0"/>
      <dgm:spPr/>
    </dgm:pt>
    <dgm:pt modelId="{C112617D-D51F-4BEF-8AB5-A15447224224}" type="pres">
      <dgm:prSet presAssocID="{1ED70AFB-95AE-4F85-97CB-FFFD501B669F}" presName="parentShp" presStyleLbl="node1" presStyleIdx="3" presStyleCnt="4" custScaleX="125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98BD4-7CA3-4783-A8EB-5A3771B9CAF6}" type="pres">
      <dgm:prSet presAssocID="{1ED70AFB-95AE-4F85-97CB-FFFD501B669F}" presName="childShp" presStyleLbl="bgAccFollowNode1" presStyleIdx="3" presStyleCnt="4" custLinFactNeighborX="-342" custLinFactNeighborY="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F3127-F4F7-4480-B0F1-F6E25C532488}" srcId="{4533A473-168F-496E-9596-D44D5E7F25DF}" destId="{EDBB1FD6-6201-4E4E-9B0A-AA2F74138B43}" srcOrd="0" destOrd="0" parTransId="{30C1BAD6-356A-4A5D-8BD6-1F68F51F7EA4}" sibTransId="{6E83D037-051C-415A-A00E-68F7FE1F6B5F}"/>
    <dgm:cxn modelId="{20EF79DA-4C82-4A0E-A2C5-7DBA05A368B6}" type="presOf" srcId="{AEEED2B7-6A7B-4B3D-9303-261701DBF120}" destId="{789ACD7E-12AD-4522-A04B-5B1969E05FE1}" srcOrd="0" destOrd="0" presId="urn:microsoft.com/office/officeart/2005/8/layout/vList6"/>
    <dgm:cxn modelId="{C6FBA0D7-E28E-4F5F-B5D5-96CB54A6E375}" type="presOf" srcId="{1ED70AFB-95AE-4F85-97CB-FFFD501B669F}" destId="{C112617D-D51F-4BEF-8AB5-A15447224224}" srcOrd="0" destOrd="0" presId="urn:microsoft.com/office/officeart/2005/8/layout/vList6"/>
    <dgm:cxn modelId="{1602F166-339C-4EBB-A26E-A9CD2DF15211}" srcId="{2530E211-7A96-423A-A2E9-A4FAC46277B3}" destId="{1ED70AFB-95AE-4F85-97CB-FFFD501B669F}" srcOrd="3" destOrd="0" parTransId="{75AD5C1F-FCFE-4797-A5F1-9E6FB99AC42F}" sibTransId="{4A36C6E5-5D8C-4688-BAC4-C5626597475B}"/>
    <dgm:cxn modelId="{C55CF3B7-9034-4223-9E47-2A9312A89D45}" type="presOf" srcId="{4533A473-168F-496E-9596-D44D5E7F25DF}" destId="{49B5EB66-AF4C-4FEF-BC9C-D3A2C3AE13E2}" srcOrd="0" destOrd="0" presId="urn:microsoft.com/office/officeart/2005/8/layout/vList6"/>
    <dgm:cxn modelId="{D84BCA01-D102-40B4-A90D-8791E8F2C706}" srcId="{2530E211-7A96-423A-A2E9-A4FAC46277B3}" destId="{4533A473-168F-496E-9596-D44D5E7F25DF}" srcOrd="0" destOrd="0" parTransId="{C60E01CC-E4B1-4830-92C0-5AE1582974BC}" sibTransId="{D3994EAD-DB1A-4493-9EF7-9968009CD2CD}"/>
    <dgm:cxn modelId="{7DD27821-771F-4C1D-832A-BF130C0237F4}" type="presOf" srcId="{4E81C80C-7E1E-42C0-B3E8-00EFD231B41B}" destId="{EB9359CA-6DED-43FE-8143-5F75390BF0B9}" srcOrd="0" destOrd="1" presId="urn:microsoft.com/office/officeart/2005/8/layout/vList6"/>
    <dgm:cxn modelId="{93540AEE-F666-4391-8C17-79C26A4C931B}" srcId="{2530E211-7A96-423A-A2E9-A4FAC46277B3}" destId="{4943BB9F-BDFF-4B52-9F7E-29B03FFEB15C}" srcOrd="2" destOrd="0" parTransId="{21323CF3-547B-42E2-A1ED-8AC378841C6A}" sibTransId="{AC0CCD6C-B1F1-4981-B120-73884F3AB897}"/>
    <dgm:cxn modelId="{6495E927-36BE-4F95-A948-C695416FE023}" srcId="{4533A473-168F-496E-9596-D44D5E7F25DF}" destId="{2C671E0B-70F5-4078-B514-A12261400F74}" srcOrd="3" destOrd="0" parTransId="{022A100B-E5AE-4F81-8B74-D2C08DF70344}" sibTransId="{68B15760-E67A-4F2F-A20B-DDAC4F953EE2}"/>
    <dgm:cxn modelId="{01F295C6-EEFF-497C-A8DC-7A6E9D2B1311}" srcId="{AEEED2B7-6A7B-4B3D-9303-261701DBF120}" destId="{91FEB762-B5D4-49EF-B3A2-00D20541A334}" srcOrd="0" destOrd="0" parTransId="{FB7F2218-4530-46C1-A914-B4FAAB1F34F9}" sibTransId="{908E8CA1-43C6-4667-90B5-7C5E31C91EB4}"/>
    <dgm:cxn modelId="{68DB9196-986D-4EFF-AB61-3A3B6CD477EB}" type="presOf" srcId="{EDBB1FD6-6201-4E4E-9B0A-AA2F74138B43}" destId="{994D0559-9AE9-4E00-9183-DC59994ADA5D}" srcOrd="0" destOrd="0" presId="urn:microsoft.com/office/officeart/2005/8/layout/vList6"/>
    <dgm:cxn modelId="{C621D2A5-4BEC-47D4-8DA4-BA35770142BC}" srcId="{4943BB9F-BDFF-4B52-9F7E-29B03FFEB15C}" destId="{5C2EFDF2-B816-470D-A9BD-9CCD94D82519}" srcOrd="3" destOrd="0" parTransId="{DFB5FC8D-A9E7-4CB9-B179-CFB15DE1D2F6}" sibTransId="{55D8B93C-FDEC-4057-AA44-BBA53313FC02}"/>
    <dgm:cxn modelId="{4948AA41-E62E-4685-BC0B-965F1B0BB865}" srcId="{1ED70AFB-95AE-4F85-97CB-FFFD501B669F}" destId="{7ECC0F98-5D47-4D98-ABCE-2CC5ABFF9ACB}" srcOrd="1" destOrd="0" parTransId="{4907B217-DA16-4B17-836D-E1D2D139C8CC}" sibTransId="{C74E3AAF-7A48-4E35-A11D-85BA14D38828}"/>
    <dgm:cxn modelId="{834C0DA8-F2CF-4FE6-BAC1-22DA367018CD}" type="presOf" srcId="{B15B0816-7FE1-489E-AE32-62E9373A8CAF}" destId="{994D0559-9AE9-4E00-9183-DC59994ADA5D}" srcOrd="0" destOrd="2" presId="urn:microsoft.com/office/officeart/2005/8/layout/vList6"/>
    <dgm:cxn modelId="{8FCD1981-DFE5-41DC-A093-3FE52921DF15}" srcId="{AEEED2B7-6A7B-4B3D-9303-261701DBF120}" destId="{58B0AF04-7D4C-45E0-9AA9-7857CC29085D}" srcOrd="1" destOrd="0" parTransId="{13A2D3ED-E0A2-4B44-ABDC-73D9380205D3}" sibTransId="{A27B0CC3-EAF4-4396-A29F-7D9EB7CE28A1}"/>
    <dgm:cxn modelId="{B234ECC1-6A61-4F29-B52F-751956423E64}" type="presOf" srcId="{2C671E0B-70F5-4078-B514-A12261400F74}" destId="{994D0559-9AE9-4E00-9183-DC59994ADA5D}" srcOrd="0" destOrd="3" presId="urn:microsoft.com/office/officeart/2005/8/layout/vList6"/>
    <dgm:cxn modelId="{F1761E10-34A9-4C8B-ABA1-46527F41FFA5}" srcId="{1ED70AFB-95AE-4F85-97CB-FFFD501B669F}" destId="{6FED75A6-FD38-4D80-9C54-2F9A68630D64}" srcOrd="0" destOrd="0" parTransId="{2481416F-4D69-4905-9579-88A156701850}" sibTransId="{E779DDD5-ECD2-4967-94D0-59F9EC234B56}"/>
    <dgm:cxn modelId="{95A2C026-6013-4B8F-94EA-D9B04AF9C55A}" type="presOf" srcId="{91FEB762-B5D4-49EF-B3A2-00D20541A334}" destId="{7F7B7EE3-1487-4136-A8A6-CFD88FBD206D}" srcOrd="0" destOrd="0" presId="urn:microsoft.com/office/officeart/2005/8/layout/vList6"/>
    <dgm:cxn modelId="{23E677B1-4CDB-40BF-8986-0B3328EDA1A5}" type="presOf" srcId="{4943BB9F-BDFF-4B52-9F7E-29B03FFEB15C}" destId="{3C9D3C27-ACA4-4187-83AA-6A18312E45D0}" srcOrd="0" destOrd="0" presId="urn:microsoft.com/office/officeart/2005/8/layout/vList6"/>
    <dgm:cxn modelId="{F308EFED-D65E-4D50-A5F8-AA34B377FAE4}" srcId="{4943BB9F-BDFF-4B52-9F7E-29B03FFEB15C}" destId="{4E81C80C-7E1E-42C0-B3E8-00EFD231B41B}" srcOrd="1" destOrd="0" parTransId="{F40B51D3-B482-44DA-AEEE-D3C65B824BC9}" sibTransId="{E9183731-10E1-454C-ACAF-07C644FA3391}"/>
    <dgm:cxn modelId="{9D800F1B-ACEB-461F-8325-47366D41DDC5}" type="presOf" srcId="{6FED75A6-FD38-4D80-9C54-2F9A68630D64}" destId="{A0098BD4-7CA3-4783-A8EB-5A3771B9CAF6}" srcOrd="0" destOrd="0" presId="urn:microsoft.com/office/officeart/2005/8/layout/vList6"/>
    <dgm:cxn modelId="{78D17D3A-1856-4A89-B4DE-474EEE862848}" srcId="{4533A473-168F-496E-9596-D44D5E7F25DF}" destId="{7AD1558E-F00E-4647-AF24-6B9D77C963F2}" srcOrd="1" destOrd="0" parTransId="{43830FF6-CC51-4D10-8B32-545EAAEEE406}" sibTransId="{ED3E4B34-7436-415D-956E-B06131D13F21}"/>
    <dgm:cxn modelId="{F8532F6A-D85D-42A6-BC30-A2C7182293F5}" type="presOf" srcId="{7ECC0F98-5D47-4D98-ABCE-2CC5ABFF9ACB}" destId="{A0098BD4-7CA3-4783-A8EB-5A3771B9CAF6}" srcOrd="0" destOrd="1" presId="urn:microsoft.com/office/officeart/2005/8/layout/vList6"/>
    <dgm:cxn modelId="{6FA8949A-A6F3-47C2-A640-BA2178F2347B}" type="presOf" srcId="{932B82FF-EDEB-49DA-A1D0-97A4BE620A30}" destId="{EB9359CA-6DED-43FE-8143-5F75390BF0B9}" srcOrd="0" destOrd="2" presId="urn:microsoft.com/office/officeart/2005/8/layout/vList6"/>
    <dgm:cxn modelId="{B317927D-BE40-40A0-966C-698BC5768724}" type="presOf" srcId="{7AD1558E-F00E-4647-AF24-6B9D77C963F2}" destId="{994D0559-9AE9-4E00-9183-DC59994ADA5D}" srcOrd="0" destOrd="1" presId="urn:microsoft.com/office/officeart/2005/8/layout/vList6"/>
    <dgm:cxn modelId="{62983EF0-1124-4E21-B3FF-5D15E8B23878}" srcId="{2530E211-7A96-423A-A2E9-A4FAC46277B3}" destId="{AEEED2B7-6A7B-4B3D-9303-261701DBF120}" srcOrd="1" destOrd="0" parTransId="{C9A0CFCC-E9E6-4584-B593-EE0F1FBC6E00}" sibTransId="{3076EAEB-D020-42BD-8471-9AB8669A1CEC}"/>
    <dgm:cxn modelId="{1DB06F29-FC7C-4FC3-A381-47E05A830734}" type="presOf" srcId="{58B0AF04-7D4C-45E0-9AA9-7857CC29085D}" destId="{7F7B7EE3-1487-4136-A8A6-CFD88FBD206D}" srcOrd="0" destOrd="1" presId="urn:microsoft.com/office/officeart/2005/8/layout/vList6"/>
    <dgm:cxn modelId="{0E06DFBC-2CA7-4D25-9D8A-4251794E4A1D}" srcId="{4943BB9F-BDFF-4B52-9F7E-29B03FFEB15C}" destId="{B44609E6-38D8-44C0-BB34-2E3C184EC83F}" srcOrd="0" destOrd="0" parTransId="{9BB2B570-6B27-4315-B647-97B940CFABF8}" sibTransId="{A2827A9C-2161-42DE-947C-6B17F620122D}"/>
    <dgm:cxn modelId="{32DB52D2-3F25-44BD-857A-4CE7C30E0894}" type="presOf" srcId="{B44609E6-38D8-44C0-BB34-2E3C184EC83F}" destId="{EB9359CA-6DED-43FE-8143-5F75390BF0B9}" srcOrd="0" destOrd="0" presId="urn:microsoft.com/office/officeart/2005/8/layout/vList6"/>
    <dgm:cxn modelId="{A5BEB858-6CCA-4967-9A88-8C3C8DD5C77A}" type="presOf" srcId="{2530E211-7A96-423A-A2E9-A4FAC46277B3}" destId="{0828D90A-C091-40F8-BDBF-82C7405C39C1}" srcOrd="0" destOrd="0" presId="urn:microsoft.com/office/officeart/2005/8/layout/vList6"/>
    <dgm:cxn modelId="{E1F1DEFD-9F0A-40CE-AEE1-E446C74295E3}" srcId="{4943BB9F-BDFF-4B52-9F7E-29B03FFEB15C}" destId="{932B82FF-EDEB-49DA-A1D0-97A4BE620A30}" srcOrd="2" destOrd="0" parTransId="{CDE3EB68-2069-48C6-BB11-EA8991F87867}" sibTransId="{5719D8B8-0F98-4C4F-A537-5BEEBC4A0E58}"/>
    <dgm:cxn modelId="{7C66D94F-B832-4AC7-BFFA-DAF7C604D6F0}" type="presOf" srcId="{5C2EFDF2-B816-470D-A9BD-9CCD94D82519}" destId="{EB9359CA-6DED-43FE-8143-5F75390BF0B9}" srcOrd="0" destOrd="3" presId="urn:microsoft.com/office/officeart/2005/8/layout/vList6"/>
    <dgm:cxn modelId="{2DB8DC85-525E-46F1-8D71-B46B29AE7CEA}" srcId="{4533A473-168F-496E-9596-D44D5E7F25DF}" destId="{B15B0816-7FE1-489E-AE32-62E9373A8CAF}" srcOrd="2" destOrd="0" parTransId="{1FF280F6-0536-4588-98B2-88D3D22196AA}" sibTransId="{833DA9FD-1FD2-4B60-BA63-84146C4A3D60}"/>
    <dgm:cxn modelId="{180905D3-1A36-46AB-8136-126488602C29}" type="presParOf" srcId="{0828D90A-C091-40F8-BDBF-82C7405C39C1}" destId="{D80279C6-9ACF-4227-95BD-D769FF977B03}" srcOrd="0" destOrd="0" presId="urn:microsoft.com/office/officeart/2005/8/layout/vList6"/>
    <dgm:cxn modelId="{69DFE5F5-1900-4D7C-9B7B-C5F47D4DB032}" type="presParOf" srcId="{D80279C6-9ACF-4227-95BD-D769FF977B03}" destId="{49B5EB66-AF4C-4FEF-BC9C-D3A2C3AE13E2}" srcOrd="0" destOrd="0" presId="urn:microsoft.com/office/officeart/2005/8/layout/vList6"/>
    <dgm:cxn modelId="{4CE61550-4430-41E0-B6E8-CF40749C98EE}" type="presParOf" srcId="{D80279C6-9ACF-4227-95BD-D769FF977B03}" destId="{994D0559-9AE9-4E00-9183-DC59994ADA5D}" srcOrd="1" destOrd="0" presId="urn:microsoft.com/office/officeart/2005/8/layout/vList6"/>
    <dgm:cxn modelId="{429B4B46-07A2-4746-B729-0ACED12DF393}" type="presParOf" srcId="{0828D90A-C091-40F8-BDBF-82C7405C39C1}" destId="{18DE3932-47EB-4E61-AC59-11D3433AFB4D}" srcOrd="1" destOrd="0" presId="urn:microsoft.com/office/officeart/2005/8/layout/vList6"/>
    <dgm:cxn modelId="{3462A85C-826C-4D9F-88AC-D8538B3B74B4}" type="presParOf" srcId="{0828D90A-C091-40F8-BDBF-82C7405C39C1}" destId="{61CCC2A4-82C2-494B-AB4F-D8AA7D8C0ED6}" srcOrd="2" destOrd="0" presId="urn:microsoft.com/office/officeart/2005/8/layout/vList6"/>
    <dgm:cxn modelId="{14BF861A-221F-4E57-8F48-EDE9549E6704}" type="presParOf" srcId="{61CCC2A4-82C2-494B-AB4F-D8AA7D8C0ED6}" destId="{789ACD7E-12AD-4522-A04B-5B1969E05FE1}" srcOrd="0" destOrd="0" presId="urn:microsoft.com/office/officeart/2005/8/layout/vList6"/>
    <dgm:cxn modelId="{2FD8B71E-470D-4C6D-976E-170881B94FA3}" type="presParOf" srcId="{61CCC2A4-82C2-494B-AB4F-D8AA7D8C0ED6}" destId="{7F7B7EE3-1487-4136-A8A6-CFD88FBD206D}" srcOrd="1" destOrd="0" presId="urn:microsoft.com/office/officeart/2005/8/layout/vList6"/>
    <dgm:cxn modelId="{FD344CB1-70E4-467E-8BC4-D70051C1E289}" type="presParOf" srcId="{0828D90A-C091-40F8-BDBF-82C7405C39C1}" destId="{EFFD9D89-C847-4435-9AFD-4DEE799D35F5}" srcOrd="3" destOrd="0" presId="urn:microsoft.com/office/officeart/2005/8/layout/vList6"/>
    <dgm:cxn modelId="{E71E3DBE-05FA-4087-AC11-BB34E79D5434}" type="presParOf" srcId="{0828D90A-C091-40F8-BDBF-82C7405C39C1}" destId="{2D068D3F-68B5-4EAB-81DB-BF0A8298BEE4}" srcOrd="4" destOrd="0" presId="urn:microsoft.com/office/officeart/2005/8/layout/vList6"/>
    <dgm:cxn modelId="{1EA75DF2-93A4-4016-B25E-6DDA949C75AE}" type="presParOf" srcId="{2D068D3F-68B5-4EAB-81DB-BF0A8298BEE4}" destId="{3C9D3C27-ACA4-4187-83AA-6A18312E45D0}" srcOrd="0" destOrd="0" presId="urn:microsoft.com/office/officeart/2005/8/layout/vList6"/>
    <dgm:cxn modelId="{63F37865-0453-4C7A-B3D7-7F3A60BEF169}" type="presParOf" srcId="{2D068D3F-68B5-4EAB-81DB-BF0A8298BEE4}" destId="{EB9359CA-6DED-43FE-8143-5F75390BF0B9}" srcOrd="1" destOrd="0" presId="urn:microsoft.com/office/officeart/2005/8/layout/vList6"/>
    <dgm:cxn modelId="{BB0F2A66-938C-409A-8708-9B166EADDC13}" type="presParOf" srcId="{0828D90A-C091-40F8-BDBF-82C7405C39C1}" destId="{55AA94D0-95AC-438C-85F4-A69AE2149814}" srcOrd="5" destOrd="0" presId="urn:microsoft.com/office/officeart/2005/8/layout/vList6"/>
    <dgm:cxn modelId="{E4FA171B-4995-4A63-B201-C9DE541F6895}" type="presParOf" srcId="{0828D90A-C091-40F8-BDBF-82C7405C39C1}" destId="{0045628F-BA04-4F2E-86E1-4C8582C18358}" srcOrd="6" destOrd="0" presId="urn:microsoft.com/office/officeart/2005/8/layout/vList6"/>
    <dgm:cxn modelId="{E9F372A7-A2DD-4867-BAC5-5538A6EDE58A}" type="presParOf" srcId="{0045628F-BA04-4F2E-86E1-4C8582C18358}" destId="{C112617D-D51F-4BEF-8AB5-A15447224224}" srcOrd="0" destOrd="0" presId="urn:microsoft.com/office/officeart/2005/8/layout/vList6"/>
    <dgm:cxn modelId="{16BDD7F2-55D8-4FD4-A25D-BF33BA7F0382}" type="presParOf" srcId="{0045628F-BA04-4F2E-86E1-4C8582C18358}" destId="{A0098BD4-7CA3-4783-A8EB-5A3771B9CAF6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2D7A90-9672-482F-AB22-9938F4982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A9B454-2669-42D9-A0A6-5C6DF7FD3B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E7A29D-4803-4A47-BE2B-6209CB0873C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E7A29D-4803-4A47-BE2B-6209CB0873C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BC3520-75C4-465E-9C9A-4F8C0327EF9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BC3520-75C4-465E-9C9A-4F8C0327EF9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BC3520-75C4-465E-9C9A-4F8C0327EF9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BC5F85-6467-40AF-AEF1-1DA8957A526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7B82D0-5E27-4464-BDFF-480F9A965EB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E1D901-620E-47CE-81CD-C0A6BE82ECD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E1D901-620E-47CE-81CD-C0A6BE82ECD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073FA6-A7AD-43E5-84E2-811482D379E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073FA6-A7AD-43E5-84E2-811482D379E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073FA6-A7AD-43E5-84E2-811482D379E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F184CB-ABFF-4F9B-8744-B1321D81773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F184CB-ABFF-4F9B-8744-B1321D81773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F184CB-ABFF-4F9B-8744-B1321D81773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/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/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s_23.edu54.ru/p23aa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hyperlink" Target="http://vk.com/club122278597" TargetMode="Externa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chool23nsk@mail.r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6"/>
          <p:cNvGrpSpPr>
            <a:grpSpLocks/>
          </p:cNvGrpSpPr>
          <p:nvPr/>
        </p:nvGrpSpPr>
        <p:grpSpPr bwMode="auto">
          <a:xfrm>
            <a:off x="1981200" y="228600"/>
            <a:ext cx="6858000" cy="6124575"/>
            <a:chOff x="2119817" y="974224"/>
            <a:chExt cx="6027071" cy="443600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186784" y="5084833"/>
              <a:ext cx="5083946" cy="3253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2000" b="1" dirty="0">
                <a:ln w="1905"/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" name="Прямоугольник 5"/>
            <p:cNvSpPr>
              <a:spLocks noChangeArrowheads="1"/>
            </p:cNvSpPr>
            <p:nvPr/>
          </p:nvSpPr>
          <p:spPr bwMode="auto">
            <a:xfrm>
              <a:off x="2119817" y="974224"/>
              <a:ext cx="6027071" cy="519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>
                  <a:solidFill>
                    <a:srgbClr val="8B210F"/>
                  </a:solidFill>
                  <a:latin typeface="Times New Roman" pitchFamily="18" charset="0"/>
                  <a:cs typeface="Times New Roman" pitchFamily="18" charset="0"/>
                </a:rPr>
                <a:t>Муниципальное  бюджетное общеобразовательное  учреждение города  Новосибирска  </a:t>
              </a:r>
            </a:p>
            <a:p>
              <a:pPr>
                <a:lnSpc>
                  <a:spcPts val="1600"/>
                </a:lnSpc>
              </a:pPr>
              <a:r>
                <a:rPr lang="ru-RU" sz="1600">
                  <a:solidFill>
                    <a:srgbClr val="8B210F"/>
                  </a:solidFill>
                  <a:latin typeface="Times New Roman" pitchFamily="18" charset="0"/>
                  <a:cs typeface="Times New Roman" pitchFamily="18" charset="0"/>
                </a:rPr>
                <a:t>«Средняя общеобразовательная  школа № 23»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875" y="1219200"/>
            <a:ext cx="7096125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ru-RU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ПРОФИЛЬНЫЙ   ДЕНЬ</a:t>
            </a:r>
          </a:p>
          <a:p>
            <a:pPr hangingPunct="0">
              <a:defRPr/>
            </a:pP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hangingPunct="0">
              <a:defRPr/>
            </a:pPr>
            <a:r>
              <a:rPr lang="ru-RU" sz="2800" dirty="0">
                <a:solidFill>
                  <a:srgbClr val="8B2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«Развитие личностных особенностей и профессионального самоопределения учащихся в условиях </a:t>
            </a:r>
          </a:p>
          <a:p>
            <a:pPr hangingPunct="0">
              <a:defRPr/>
            </a:pPr>
            <a:r>
              <a:rPr lang="ru-RU" sz="2800" dirty="0">
                <a:solidFill>
                  <a:srgbClr val="8B2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ресурсного образовательного  </a:t>
            </a:r>
            <a:r>
              <a:rPr lang="ru-RU" sz="2800" dirty="0" err="1">
                <a:solidFill>
                  <a:srgbClr val="8B2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Биотехнологического</a:t>
            </a:r>
            <a:r>
              <a:rPr lang="ru-RU" sz="2800" dirty="0">
                <a:solidFill>
                  <a:srgbClr val="8B2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центра «</a:t>
            </a:r>
            <a:r>
              <a:rPr lang="ru-RU" sz="2800" dirty="0" err="1">
                <a:solidFill>
                  <a:srgbClr val="8B2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Sintez</a:t>
            </a:r>
            <a:r>
              <a:rPr lang="ru-RU" sz="2800" dirty="0">
                <a:solidFill>
                  <a:srgbClr val="8B2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 </a:t>
            </a:r>
            <a:endParaRPr lang="ru-RU" altLang="ru-RU" sz="2800" i="1" dirty="0">
              <a:solidFill>
                <a:srgbClr val="8B2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Calibri"/>
            </a:endParaRPr>
          </a:p>
          <a:p>
            <a:pPr hangingPunct="0">
              <a:defRPr/>
            </a:pPr>
            <a:endParaRPr lang="ru-RU" sz="1400" dirty="0"/>
          </a:p>
          <a:p>
            <a:pPr>
              <a:spcBef>
                <a:spcPts val="600"/>
              </a:spcBef>
              <a:defRPr/>
            </a:pPr>
            <a:r>
              <a:rPr lang="ru-RU" altLang="ru-RU" b="1" i="1" dirty="0">
                <a:solidFill>
                  <a:srgbClr val="6B33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        </a:t>
            </a:r>
            <a:endParaRPr lang="ru-RU" altLang="ru-RU" sz="3200" b="1" i="1" dirty="0">
              <a:solidFill>
                <a:srgbClr val="D85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052" name="Группа 15"/>
          <p:cNvGrpSpPr>
            <a:grpSpLocks/>
          </p:cNvGrpSpPr>
          <p:nvPr/>
        </p:nvGrpSpPr>
        <p:grpSpPr bwMode="auto">
          <a:xfrm>
            <a:off x="514350" y="228600"/>
            <a:ext cx="857250" cy="857250"/>
            <a:chOff x="928662" y="3143248"/>
            <a:chExt cx="1779587" cy="1778000"/>
          </a:xfrm>
        </p:grpSpPr>
        <p:sp>
          <p:nvSpPr>
            <p:cNvPr id="10" name="Овал 9"/>
            <p:cNvSpPr/>
            <p:nvPr/>
          </p:nvSpPr>
          <p:spPr>
            <a:xfrm>
              <a:off x="1001164" y="3215685"/>
              <a:ext cx="1641175" cy="16430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5" name="Group 3"/>
            <p:cNvGrpSpPr>
              <a:grpSpLocks/>
            </p:cNvGrpSpPr>
            <p:nvPr/>
          </p:nvGrpSpPr>
          <p:grpSpPr bwMode="auto">
            <a:xfrm>
              <a:off x="928662" y="3143248"/>
              <a:ext cx="1779587" cy="1778000"/>
              <a:chOff x="7518" y="5436"/>
              <a:chExt cx="2801" cy="2802"/>
            </a:xfrm>
          </p:grpSpPr>
          <p:grpSp>
            <p:nvGrpSpPr>
              <p:cNvPr id="2056" name="Group 4"/>
              <p:cNvGrpSpPr>
                <a:grpSpLocks/>
              </p:cNvGrpSpPr>
              <p:nvPr/>
            </p:nvGrpSpPr>
            <p:grpSpPr bwMode="auto">
              <a:xfrm>
                <a:off x="8004" y="5723"/>
                <a:ext cx="1892" cy="1979"/>
                <a:chOff x="8004" y="5723"/>
                <a:chExt cx="1892" cy="1979"/>
              </a:xfrm>
            </p:grpSpPr>
            <p:pic>
              <p:nvPicPr>
                <p:cNvPr id="2060" name="Рисунок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496799">
                  <a:off x="8021" y="5723"/>
                  <a:ext cx="1800" cy="1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1" name="Picture 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004" y="7417"/>
                  <a:ext cx="1892" cy="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57" name="Group 7"/>
              <p:cNvGrpSpPr>
                <a:grpSpLocks/>
              </p:cNvGrpSpPr>
              <p:nvPr/>
            </p:nvGrpSpPr>
            <p:grpSpPr bwMode="auto">
              <a:xfrm>
                <a:off x="7518" y="5436"/>
                <a:ext cx="2801" cy="2802"/>
                <a:chOff x="7518" y="5436"/>
                <a:chExt cx="2801" cy="2802"/>
              </a:xfrm>
            </p:grpSpPr>
            <p:sp>
              <p:nvSpPr>
                <p:cNvPr id="2058" name="Овал 4"/>
                <p:cNvSpPr>
                  <a:spLocks noChangeArrowheads="1"/>
                </p:cNvSpPr>
                <p:nvPr/>
              </p:nvSpPr>
              <p:spPr bwMode="auto">
                <a:xfrm>
                  <a:off x="7518" y="5436"/>
                  <a:ext cx="2801" cy="2802"/>
                </a:xfrm>
                <a:prstGeom prst="ellipse">
                  <a:avLst/>
                </a:prstGeom>
                <a:noFill/>
                <a:ln w="152400">
                  <a:solidFill>
                    <a:srgbClr val="8FC606"/>
                  </a:solidFill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59" name="Овал 1"/>
                <p:cNvSpPr>
                  <a:spLocks noChangeArrowheads="1"/>
                </p:cNvSpPr>
                <p:nvPr/>
              </p:nvSpPr>
              <p:spPr bwMode="auto">
                <a:xfrm>
                  <a:off x="7647" y="5554"/>
                  <a:ext cx="2562" cy="2562"/>
                </a:xfrm>
                <a:prstGeom prst="ellipse">
                  <a:avLst/>
                </a:prstGeom>
                <a:noFill/>
                <a:ln w="76200">
                  <a:solidFill>
                    <a:srgbClr val="1F4D78"/>
                  </a:solidFill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053" name="Подзаголовок 2"/>
          <p:cNvSpPr>
            <a:spLocks/>
          </p:cNvSpPr>
          <p:nvPr/>
        </p:nvSpPr>
        <p:spPr bwMode="auto">
          <a:xfrm>
            <a:off x="3352800" y="5410200"/>
            <a:ext cx="38576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28 марта 2019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58674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АГРОШКОЛА</a:t>
            </a:r>
          </a:p>
        </p:txBody>
      </p:sp>
      <p:pic>
        <p:nvPicPr>
          <p:cNvPr id="5" name="Рисунок 4" descr="DSCF33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990600"/>
            <a:ext cx="5791200" cy="3258515"/>
          </a:xfrm>
          <a:prstGeom prst="rect">
            <a:avLst/>
          </a:prstGeom>
        </p:spPr>
      </p:pic>
      <p:pic>
        <p:nvPicPr>
          <p:cNvPr id="6" name="Рисунок 5" descr="DSCF338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81400" y="3429000"/>
            <a:ext cx="5562600" cy="312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58674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АГРОШКОЛА</a:t>
            </a:r>
          </a:p>
        </p:txBody>
      </p:sp>
      <p:pic>
        <p:nvPicPr>
          <p:cNvPr id="9" name="Содержимое 3" descr="DSCF3345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228600" y="813613"/>
            <a:ext cx="4648200" cy="2615387"/>
          </a:xfrm>
        </p:spPr>
      </p:pic>
      <p:pic>
        <p:nvPicPr>
          <p:cNvPr id="10" name="Рисунок 9" descr="DSCF347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81400" y="3124200"/>
            <a:ext cx="5249131" cy="2953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58674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АГРОШКОЛА</a:t>
            </a:r>
          </a:p>
        </p:txBody>
      </p:sp>
      <p:pic>
        <p:nvPicPr>
          <p:cNvPr id="3" name="Рисунок 2" descr="DSCF33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86200" y="1066800"/>
            <a:ext cx="5029200" cy="2829763"/>
          </a:xfrm>
          <a:prstGeom prst="rect">
            <a:avLst/>
          </a:prstGeom>
        </p:spPr>
      </p:pic>
      <p:pic>
        <p:nvPicPr>
          <p:cNvPr id="5" name="Рисунок 4" descr="DSCF334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3252826"/>
            <a:ext cx="5029200" cy="282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58674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ЭКОШКОЛА</a:t>
            </a:r>
          </a:p>
        </p:txBody>
      </p:sp>
      <p:pic>
        <p:nvPicPr>
          <p:cNvPr id="3" name="Рисунок 2" descr="DSCF34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600" y="838200"/>
            <a:ext cx="5715000" cy="3215640"/>
          </a:xfrm>
          <a:prstGeom prst="rect">
            <a:avLst/>
          </a:prstGeom>
        </p:spPr>
      </p:pic>
      <p:pic>
        <p:nvPicPr>
          <p:cNvPr id="5" name="Рисунок 4" descr="DSCF347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05200" y="2819400"/>
            <a:ext cx="5384557" cy="3029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58674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ЭКОШКОЛА</a:t>
            </a:r>
          </a:p>
        </p:txBody>
      </p:sp>
      <p:pic>
        <p:nvPicPr>
          <p:cNvPr id="6" name="Рисунок 5" descr="DSCF346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800" y="914400"/>
            <a:ext cx="5249133" cy="2953512"/>
          </a:xfrm>
          <a:prstGeom prst="rect">
            <a:avLst/>
          </a:prstGeom>
        </p:spPr>
      </p:pic>
      <p:pic>
        <p:nvPicPr>
          <p:cNvPr id="7" name="Рисунок 6" descr="DSCF353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86200" y="3276600"/>
            <a:ext cx="5029200" cy="282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58674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ЭКОШКОЛА</a:t>
            </a:r>
          </a:p>
        </p:txBody>
      </p:sp>
      <p:pic>
        <p:nvPicPr>
          <p:cNvPr id="5" name="Рисунок 4" descr="DSCF35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33800" y="990600"/>
            <a:ext cx="5181600" cy="2915514"/>
          </a:xfrm>
          <a:prstGeom prst="rect">
            <a:avLst/>
          </a:prstGeom>
        </p:spPr>
      </p:pic>
      <p:pic>
        <p:nvPicPr>
          <p:cNvPr id="9" name="Рисунок 8" descr="DSCF35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3124200"/>
            <a:ext cx="5029200" cy="282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64008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ШКОЛА БИОТЕХНОЛОГИЙ</a:t>
            </a:r>
          </a:p>
        </p:txBody>
      </p:sp>
      <p:pic>
        <p:nvPicPr>
          <p:cNvPr id="3" name="Рисунок 2" descr="DSCF35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57600" y="3200400"/>
            <a:ext cx="5113706" cy="2877312"/>
          </a:xfrm>
          <a:prstGeom prst="rect">
            <a:avLst/>
          </a:prstGeom>
        </p:spPr>
      </p:pic>
      <p:pic>
        <p:nvPicPr>
          <p:cNvPr id="5" name="Рисунок 4" descr="DSCF353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0" y="838200"/>
            <a:ext cx="5334000" cy="3001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64008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ШКОЛА БИОТЕХНОЛОГИЙ</a:t>
            </a:r>
          </a:p>
        </p:txBody>
      </p:sp>
      <p:pic>
        <p:nvPicPr>
          <p:cNvPr id="7" name="Рисунок 6" descr="DSCF35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" y="914400"/>
            <a:ext cx="5562600" cy="3129890"/>
          </a:xfrm>
          <a:prstGeom prst="rect">
            <a:avLst/>
          </a:prstGeom>
        </p:spPr>
      </p:pic>
      <p:pic>
        <p:nvPicPr>
          <p:cNvPr id="8" name="Рисунок 7" descr="DSCF353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10000" y="3429000"/>
            <a:ext cx="4978280" cy="280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33600" y="152400"/>
            <a:ext cx="64008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ШКОЛА «Волонтеры-медики»</a:t>
            </a:r>
          </a:p>
          <a:p>
            <a:pPr eaLnBrk="0" hangingPunct="0">
              <a:defRPr/>
            </a:pPr>
            <a:endParaRPr lang="ru-RU" sz="3600" kern="0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DSCF34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838200"/>
            <a:ext cx="5334000" cy="3001264"/>
          </a:xfrm>
          <a:prstGeom prst="rect">
            <a:avLst/>
          </a:prstGeom>
        </p:spPr>
      </p:pic>
      <p:pic>
        <p:nvPicPr>
          <p:cNvPr id="8" name="Рисунок 7" descr="DSCF34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29000" y="3429000"/>
            <a:ext cx="5181600" cy="2915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64008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ШКОЛА «Волонтеры-медики»</a:t>
            </a:r>
          </a:p>
          <a:p>
            <a:pPr eaLnBrk="0" hangingPunct="0">
              <a:defRPr/>
            </a:pPr>
            <a:endParaRPr lang="ru-RU" sz="3600" kern="0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DSCF33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800" y="990601"/>
            <a:ext cx="5552488" cy="3124200"/>
          </a:xfrm>
          <a:prstGeom prst="rect">
            <a:avLst/>
          </a:prstGeom>
        </p:spPr>
      </p:pic>
      <p:pic>
        <p:nvPicPr>
          <p:cNvPr id="5" name="Рисунок 4" descr="DSCF340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267200" y="3200400"/>
            <a:ext cx="4572000" cy="334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611980">
            <a:off x="338532" y="1650175"/>
            <a:ext cx="8466934" cy="1757065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Чем мы занимались сегодня…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611980">
            <a:off x="88668" y="4164773"/>
            <a:ext cx="8466934" cy="1757065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 </a:t>
            </a:r>
            <a:r>
              <a:rPr lang="ru-RU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мы это делали…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228600"/>
            <a:ext cx="6400800" cy="715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3600" kern="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ШКОЛА «Волонтеры-медики»</a:t>
            </a:r>
          </a:p>
          <a:p>
            <a:pPr eaLnBrk="0" hangingPunct="0">
              <a:defRPr/>
            </a:pPr>
            <a:endParaRPr lang="ru-RU" sz="3600" kern="0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DSCF34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838200"/>
            <a:ext cx="5410200" cy="3044139"/>
          </a:xfrm>
          <a:prstGeom prst="rect">
            <a:avLst/>
          </a:prstGeom>
        </p:spPr>
      </p:pic>
      <p:pic>
        <p:nvPicPr>
          <p:cNvPr id="7" name="Рисунок 6" descr="DSCF340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81400" y="3642360"/>
            <a:ext cx="5715000" cy="321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086600" cy="715963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Вручение сертификатов</a:t>
            </a:r>
            <a:endParaRPr lang="en-US" sz="3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286000"/>
            <a:ext cx="2433638" cy="346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5715000" y="2286000"/>
            <a:ext cx="2438400" cy="34290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5186363" cy="647700"/>
          </a:xfrm>
        </p:spPr>
        <p:txBody>
          <a:bodyPr/>
          <a:lstStyle/>
          <a:p>
            <a:pPr>
              <a:defRPr/>
            </a:pPr>
            <a:r>
              <a:rPr lang="ru-RU" sz="3600" b="1" i="1" dirty="0">
                <a:solidFill>
                  <a:srgbClr val="D85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Сайт- страница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81000" y="1371600"/>
            <a:ext cx="5000625" cy="830263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2C1502"/>
                </a:solidFill>
              </a:rPr>
              <a:t>Деятельность  БТЦ </a:t>
            </a:r>
            <a:r>
              <a:rPr lang="ru-RU" altLang="ru-RU" sz="1600" b="1" dirty="0">
                <a:solidFill>
                  <a:srgbClr val="2C1502"/>
                </a:solidFill>
              </a:rPr>
              <a:t>«</a:t>
            </a:r>
            <a:r>
              <a:rPr lang="en-US" altLang="ru-RU" sz="1600" b="1" dirty="0">
                <a:solidFill>
                  <a:srgbClr val="2C1502"/>
                </a:solidFill>
              </a:rPr>
              <a:t>Sintez</a:t>
            </a:r>
            <a:r>
              <a:rPr lang="ru-RU" altLang="ru-RU" sz="1600" b="1" dirty="0">
                <a:solidFill>
                  <a:srgbClr val="2C1502"/>
                </a:solidFill>
              </a:rPr>
              <a:t>» </a:t>
            </a:r>
            <a:r>
              <a:rPr lang="ru-RU" sz="1600" b="1" dirty="0">
                <a:solidFill>
                  <a:srgbClr val="2C1502"/>
                </a:solidFill>
              </a:rPr>
              <a:t>освещается на сайте ОУ</a:t>
            </a:r>
          </a:p>
          <a:p>
            <a:pPr>
              <a:defRPr/>
            </a:pPr>
            <a:r>
              <a:rPr lang="ru-RU" sz="1600" b="1" dirty="0">
                <a:hlinkClick r:id="rId2"/>
              </a:rPr>
              <a:t>http://www.s_23.edu54.ru/p23aa1.html</a:t>
            </a:r>
            <a:endParaRPr lang="ru-RU" sz="1600" b="1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0563" y="533400"/>
            <a:ext cx="33734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428875"/>
            <a:ext cx="40322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 flipH="1">
            <a:off x="4429125" y="3786188"/>
            <a:ext cx="4321175" cy="830262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2C1502"/>
                </a:solidFill>
              </a:rPr>
              <a:t>Создана сайт-страница в социальной сети «В контакте» </a:t>
            </a:r>
            <a:r>
              <a:rPr lang="ru-RU" sz="1600" b="1" dirty="0">
                <a:hlinkClick r:id="rId5"/>
              </a:rPr>
              <a:t>http://vk.com/club122278597</a:t>
            </a:r>
            <a:r>
              <a:rPr lang="ru-RU" sz="1600" b="1" dirty="0"/>
              <a:t> 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4575175"/>
            <a:ext cx="40624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ятиугольник 8"/>
          <p:cNvSpPr/>
          <p:nvPr/>
        </p:nvSpPr>
        <p:spPr>
          <a:xfrm>
            <a:off x="785813" y="5786438"/>
            <a:ext cx="3744912" cy="5842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F1E03"/>
                </a:solidFill>
              </a:rPr>
              <a:t>БТЦ </a:t>
            </a:r>
            <a:r>
              <a:rPr lang="ru-RU" altLang="ru-RU" sz="1600" b="1" dirty="0">
                <a:solidFill>
                  <a:srgbClr val="2C1502"/>
                </a:solidFill>
              </a:rPr>
              <a:t>«</a:t>
            </a:r>
            <a:r>
              <a:rPr lang="en-US" altLang="ru-RU" sz="1600" b="1" dirty="0">
                <a:solidFill>
                  <a:srgbClr val="2C1502"/>
                </a:solidFill>
              </a:rPr>
              <a:t>Sintez</a:t>
            </a:r>
            <a:r>
              <a:rPr lang="ru-RU" altLang="ru-RU" sz="1600" b="1" dirty="0">
                <a:solidFill>
                  <a:srgbClr val="2C1502"/>
                </a:solidFill>
              </a:rPr>
              <a:t>»</a:t>
            </a:r>
            <a:r>
              <a:rPr lang="ru-RU" sz="1600" b="1" dirty="0">
                <a:solidFill>
                  <a:srgbClr val="3F1E03"/>
                </a:solidFill>
              </a:rPr>
              <a:t> на портале проекта "Траектория успеха"!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914400" y="714375"/>
            <a:ext cx="8229600" cy="1143000"/>
          </a:xfrm>
        </p:spPr>
        <p:txBody>
          <a:bodyPr anchor="t"/>
          <a:lstStyle/>
          <a:p>
            <a:pPr>
              <a:defRPr/>
            </a:pPr>
            <a:r>
              <a:rPr lang="ru-RU" sz="4000" b="1" i="1" dirty="0">
                <a:solidFill>
                  <a:srgbClr val="D85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открыты к сотрудничеству!</a:t>
            </a:r>
          </a:p>
        </p:txBody>
      </p:sp>
      <p:grpSp>
        <p:nvGrpSpPr>
          <p:cNvPr id="16387" name="Группа 15"/>
          <p:cNvGrpSpPr>
            <a:grpSpLocks/>
          </p:cNvGrpSpPr>
          <p:nvPr/>
        </p:nvGrpSpPr>
        <p:grpSpPr bwMode="auto">
          <a:xfrm>
            <a:off x="142875" y="142875"/>
            <a:ext cx="857250" cy="857250"/>
            <a:chOff x="928662" y="3143248"/>
            <a:chExt cx="1779587" cy="1778000"/>
          </a:xfrm>
        </p:grpSpPr>
        <p:sp>
          <p:nvSpPr>
            <p:cNvPr id="5" name="Овал 4"/>
            <p:cNvSpPr/>
            <p:nvPr/>
          </p:nvSpPr>
          <p:spPr>
            <a:xfrm>
              <a:off x="1001164" y="3215685"/>
              <a:ext cx="1641175" cy="16430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0" name="Group 3"/>
            <p:cNvGrpSpPr>
              <a:grpSpLocks/>
            </p:cNvGrpSpPr>
            <p:nvPr/>
          </p:nvGrpSpPr>
          <p:grpSpPr bwMode="auto">
            <a:xfrm>
              <a:off x="928662" y="3143248"/>
              <a:ext cx="1779587" cy="1778000"/>
              <a:chOff x="7518" y="5436"/>
              <a:chExt cx="2801" cy="2802"/>
            </a:xfrm>
          </p:grpSpPr>
          <p:grpSp>
            <p:nvGrpSpPr>
              <p:cNvPr id="16391" name="Group 4"/>
              <p:cNvGrpSpPr>
                <a:grpSpLocks/>
              </p:cNvGrpSpPr>
              <p:nvPr/>
            </p:nvGrpSpPr>
            <p:grpSpPr bwMode="auto">
              <a:xfrm>
                <a:off x="8004" y="5723"/>
                <a:ext cx="1892" cy="1979"/>
                <a:chOff x="8004" y="5723"/>
                <a:chExt cx="1892" cy="1979"/>
              </a:xfrm>
            </p:grpSpPr>
            <p:pic>
              <p:nvPicPr>
                <p:cNvPr id="16395" name="Рисунок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496799">
                  <a:off x="8021" y="5723"/>
                  <a:ext cx="1800" cy="1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6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004" y="7417"/>
                  <a:ext cx="1892" cy="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392" name="Group 7"/>
              <p:cNvGrpSpPr>
                <a:grpSpLocks/>
              </p:cNvGrpSpPr>
              <p:nvPr/>
            </p:nvGrpSpPr>
            <p:grpSpPr bwMode="auto">
              <a:xfrm>
                <a:off x="7518" y="5436"/>
                <a:ext cx="2801" cy="2802"/>
                <a:chOff x="7518" y="5436"/>
                <a:chExt cx="2801" cy="2802"/>
              </a:xfrm>
            </p:grpSpPr>
            <p:sp>
              <p:nvSpPr>
                <p:cNvPr id="16393" name="Овал 4"/>
                <p:cNvSpPr>
                  <a:spLocks noChangeArrowheads="1"/>
                </p:cNvSpPr>
                <p:nvPr/>
              </p:nvSpPr>
              <p:spPr bwMode="auto">
                <a:xfrm>
                  <a:off x="7518" y="5436"/>
                  <a:ext cx="2801" cy="2802"/>
                </a:xfrm>
                <a:prstGeom prst="ellipse">
                  <a:avLst/>
                </a:prstGeom>
                <a:noFill/>
                <a:ln w="152400">
                  <a:solidFill>
                    <a:srgbClr val="8FC606"/>
                  </a:solidFill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394" name="Овал 1"/>
                <p:cNvSpPr>
                  <a:spLocks noChangeArrowheads="1"/>
                </p:cNvSpPr>
                <p:nvPr/>
              </p:nvSpPr>
              <p:spPr bwMode="auto">
                <a:xfrm>
                  <a:off x="7647" y="5554"/>
                  <a:ext cx="2562" cy="2562"/>
                </a:xfrm>
                <a:prstGeom prst="ellipse">
                  <a:avLst/>
                </a:prstGeom>
                <a:noFill/>
                <a:ln w="76200">
                  <a:solidFill>
                    <a:srgbClr val="1F4D78"/>
                  </a:solidFill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16388" name="Picture 1" descr="C:\Users\412-кабинет\Desktop\IMG_20170628_153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71625"/>
            <a:ext cx="8509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1828800" y="5286375"/>
            <a:ext cx="7315200" cy="6858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C00000"/>
                </a:solidFill>
              </a:rPr>
              <a:t>Спасибо за внимание!!!</a:t>
            </a:r>
            <a:endParaRPr lang="ru-RU" sz="4000" smtClean="0">
              <a:solidFill>
                <a:srgbClr val="C00000"/>
              </a:solidFill>
            </a:endParaRPr>
          </a:p>
        </p:txBody>
      </p:sp>
      <p:sp>
        <p:nvSpPr>
          <p:cNvPr id="17411" name="Рисунок 6"/>
          <p:cNvSpPr>
            <a:spLocks noGrp="1" noTextEdit="1"/>
          </p:cNvSpPr>
          <p:nvPr>
            <p:ph type="pic" idx="1"/>
          </p:nvPr>
        </p:nvSpPr>
        <p:spPr>
          <a:xfrm>
            <a:off x="1560513" y="500063"/>
            <a:ext cx="7583487" cy="4568825"/>
          </a:xfrm>
        </p:spPr>
      </p:sp>
      <p:sp>
        <p:nvSpPr>
          <p:cNvPr id="26627" name="Заголовок 1"/>
          <p:cNvSpPr>
            <a:spLocks/>
          </p:cNvSpPr>
          <p:nvPr/>
        </p:nvSpPr>
        <p:spPr bwMode="auto">
          <a:xfrm>
            <a:off x="1928813" y="1357313"/>
            <a:ext cx="6572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dirty="0">
                <a:solidFill>
                  <a:srgbClr val="D34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Приглашение к сотрудничеству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kern="0" dirty="0">
                <a:solidFill>
                  <a:srgbClr val="D34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рамках проекта БТШ «</a:t>
            </a:r>
            <a:r>
              <a:rPr lang="en-US" altLang="ru-RU" sz="4400" b="1" kern="0" dirty="0">
                <a:solidFill>
                  <a:srgbClr val="D34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Sintez</a:t>
            </a:r>
            <a:r>
              <a:rPr lang="ru-RU" altLang="ru-RU" sz="4400" b="1" kern="0" dirty="0">
                <a:solidFill>
                  <a:srgbClr val="D34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4035" name="Содержимое 2"/>
          <p:cNvSpPr>
            <a:spLocks/>
          </p:cNvSpPr>
          <p:nvPr/>
        </p:nvSpPr>
        <p:spPr bwMode="auto">
          <a:xfrm>
            <a:off x="2143125" y="2214563"/>
            <a:ext cx="4929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altLang="ru-RU" sz="2800" kern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414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071813" y="3357563"/>
            <a:ext cx="4972050" cy="68580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u="sng" smtClean="0"/>
              <a:t>Контакты МБОУ СОШ № 23</a:t>
            </a:r>
            <a:endParaRPr lang="ru-RU" altLang="ru-RU" sz="2800" smtClean="0"/>
          </a:p>
          <a:p>
            <a:pPr eaLnBrk="1" hangingPunct="1">
              <a:lnSpc>
                <a:spcPts val="3200"/>
              </a:lnSpc>
              <a:spcBef>
                <a:spcPct val="0"/>
              </a:spcBef>
            </a:pPr>
            <a:r>
              <a:rPr lang="ru-RU" altLang="ru-RU" sz="2800" smtClean="0"/>
              <a:t>271-39-21, 271-21-22</a:t>
            </a:r>
            <a:r>
              <a:rPr lang="en-US" altLang="ru-RU" sz="2800" smtClean="0"/>
              <a:t> </a:t>
            </a:r>
            <a:endParaRPr lang="ru-RU" altLang="ru-RU" sz="2800" smtClean="0"/>
          </a:p>
          <a:p>
            <a:pPr eaLnBrk="1" hangingPunct="1">
              <a:lnSpc>
                <a:spcPts val="3200"/>
              </a:lnSpc>
              <a:spcBef>
                <a:spcPct val="0"/>
              </a:spcBef>
            </a:pPr>
            <a:r>
              <a:rPr lang="en-US" altLang="ru-RU" sz="2800" smtClean="0"/>
              <a:t>E</a:t>
            </a:r>
            <a:r>
              <a:rPr lang="ru-RU" altLang="ru-RU" sz="2800" smtClean="0"/>
              <a:t>-</a:t>
            </a:r>
            <a:r>
              <a:rPr lang="en-US" altLang="ru-RU" sz="2800" smtClean="0"/>
              <a:t>mail</a:t>
            </a:r>
            <a:r>
              <a:rPr lang="ru-RU" altLang="ru-RU" sz="2800" smtClean="0"/>
              <a:t>: </a:t>
            </a:r>
            <a:r>
              <a:rPr lang="en-US" altLang="ru-RU" sz="2800" smtClean="0">
                <a:hlinkClick r:id="rId2"/>
              </a:rPr>
              <a:t>school23nsk@mail.ru</a:t>
            </a:r>
            <a:endParaRPr lang="ru-RU" altLang="ru-RU" sz="2800" smtClean="0"/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2800" smtClean="0"/>
          </a:p>
        </p:txBody>
      </p:sp>
      <p:grpSp>
        <p:nvGrpSpPr>
          <p:cNvPr id="17415" name="Группа 15"/>
          <p:cNvGrpSpPr>
            <a:grpSpLocks/>
          </p:cNvGrpSpPr>
          <p:nvPr/>
        </p:nvGrpSpPr>
        <p:grpSpPr bwMode="auto">
          <a:xfrm>
            <a:off x="142875" y="142875"/>
            <a:ext cx="857250" cy="857250"/>
            <a:chOff x="928662" y="3143248"/>
            <a:chExt cx="1779587" cy="1778000"/>
          </a:xfrm>
        </p:grpSpPr>
        <p:sp>
          <p:nvSpPr>
            <p:cNvPr id="10" name="Овал 9"/>
            <p:cNvSpPr/>
            <p:nvPr/>
          </p:nvSpPr>
          <p:spPr>
            <a:xfrm>
              <a:off x="1001164" y="3215685"/>
              <a:ext cx="1641175" cy="16430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417" name="Group 3"/>
            <p:cNvGrpSpPr>
              <a:grpSpLocks/>
            </p:cNvGrpSpPr>
            <p:nvPr/>
          </p:nvGrpSpPr>
          <p:grpSpPr bwMode="auto">
            <a:xfrm>
              <a:off x="928662" y="3143248"/>
              <a:ext cx="1779587" cy="1778000"/>
              <a:chOff x="7518" y="5436"/>
              <a:chExt cx="2801" cy="2802"/>
            </a:xfrm>
          </p:grpSpPr>
          <p:grpSp>
            <p:nvGrpSpPr>
              <p:cNvPr id="17418" name="Group 4"/>
              <p:cNvGrpSpPr>
                <a:grpSpLocks/>
              </p:cNvGrpSpPr>
              <p:nvPr/>
            </p:nvGrpSpPr>
            <p:grpSpPr bwMode="auto">
              <a:xfrm>
                <a:off x="8004" y="5723"/>
                <a:ext cx="1892" cy="1979"/>
                <a:chOff x="8004" y="5723"/>
                <a:chExt cx="1892" cy="1979"/>
              </a:xfrm>
            </p:grpSpPr>
            <p:pic>
              <p:nvPicPr>
                <p:cNvPr id="17422" name="Рисунок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496799">
                  <a:off x="8021" y="5723"/>
                  <a:ext cx="1800" cy="1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3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004" y="7417"/>
                  <a:ext cx="1892" cy="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419" name="Group 7"/>
              <p:cNvGrpSpPr>
                <a:grpSpLocks/>
              </p:cNvGrpSpPr>
              <p:nvPr/>
            </p:nvGrpSpPr>
            <p:grpSpPr bwMode="auto">
              <a:xfrm>
                <a:off x="7518" y="5436"/>
                <a:ext cx="2801" cy="2802"/>
                <a:chOff x="7518" y="5436"/>
                <a:chExt cx="2801" cy="2802"/>
              </a:xfrm>
            </p:grpSpPr>
            <p:sp>
              <p:nvSpPr>
                <p:cNvPr id="17420" name="Овал 4"/>
                <p:cNvSpPr>
                  <a:spLocks noChangeArrowheads="1"/>
                </p:cNvSpPr>
                <p:nvPr/>
              </p:nvSpPr>
              <p:spPr bwMode="auto">
                <a:xfrm>
                  <a:off x="7518" y="5436"/>
                  <a:ext cx="2801" cy="2802"/>
                </a:xfrm>
                <a:prstGeom prst="ellipse">
                  <a:avLst/>
                </a:prstGeom>
                <a:noFill/>
                <a:ln w="152400">
                  <a:solidFill>
                    <a:srgbClr val="8FC606"/>
                  </a:solidFill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7421" name="Овал 1"/>
                <p:cNvSpPr>
                  <a:spLocks noChangeArrowheads="1"/>
                </p:cNvSpPr>
                <p:nvPr/>
              </p:nvSpPr>
              <p:spPr bwMode="auto">
                <a:xfrm>
                  <a:off x="7647" y="5554"/>
                  <a:ext cx="2562" cy="2562"/>
                </a:xfrm>
                <a:prstGeom prst="ellipse">
                  <a:avLst/>
                </a:prstGeom>
                <a:noFill/>
                <a:ln w="76200">
                  <a:solidFill>
                    <a:srgbClr val="1F4D78"/>
                  </a:solidFill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деятельности </a:t>
            </a:r>
            <a:b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БТЦ «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Sintez</a:t>
            </a:r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05000" y="2438400"/>
            <a:ext cx="7239000" cy="350520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образование – </a:t>
            </a:r>
          </a:p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нравственное воспитание – </a:t>
            </a:r>
          </a:p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физическая активность</a:t>
            </a:r>
            <a:endParaRPr lang="ru-RU" sz="3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F32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5800" y="1066800"/>
            <a:ext cx="7315200" cy="4116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F33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57201"/>
            <a:ext cx="4198223" cy="2362200"/>
          </a:xfrm>
          <a:prstGeom prst="rect">
            <a:avLst/>
          </a:prstGeom>
        </p:spPr>
      </p:pic>
      <p:pic>
        <p:nvPicPr>
          <p:cNvPr id="10" name="Рисунок 9" descr="DSCF33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19200" y="3581400"/>
            <a:ext cx="4572000" cy="2572512"/>
          </a:xfrm>
          <a:prstGeom prst="rect">
            <a:avLst/>
          </a:prstGeom>
        </p:spPr>
      </p:pic>
      <p:pic>
        <p:nvPicPr>
          <p:cNvPr id="11" name="Рисунок 10" descr="DSCF33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00600" y="1285240"/>
            <a:ext cx="3810000" cy="214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F336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524000"/>
            <a:ext cx="3894867" cy="2191512"/>
          </a:xfrm>
          <a:prstGeom prst="rect">
            <a:avLst/>
          </a:prstGeom>
        </p:spPr>
      </p:pic>
      <p:pic>
        <p:nvPicPr>
          <p:cNvPr id="6" name="Рисунок 5" descr="DSCF33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800" y="3429000"/>
            <a:ext cx="4724400" cy="265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2425" y="1371600"/>
          <a:ext cx="84391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685800" y="7620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8B210F"/>
                </a:solidFill>
              </a:rPr>
              <a:t>Творческие школы</a:t>
            </a:r>
            <a:endParaRPr lang="ru-RU" sz="4000">
              <a:solidFill>
                <a:srgbClr val="8B21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524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altLang="ru-RU" sz="3800" b="1" dirty="0" smtClean="0">
                <a:solidFill>
                  <a:srgbClr val="003300"/>
                </a:solidFill>
              </a:rPr>
              <a:t>Летняя профильная смена -2019</a:t>
            </a:r>
            <a:br>
              <a:rPr lang="ru-RU" altLang="ru-RU" sz="3800" b="1" dirty="0" smtClean="0">
                <a:solidFill>
                  <a:srgbClr val="003300"/>
                </a:solidFill>
              </a:rPr>
            </a:br>
            <a:r>
              <a:rPr lang="ru-RU" sz="2700" b="1" kern="1200" dirty="0" smtClean="0">
                <a:solidFill>
                  <a:srgbClr val="8B210F"/>
                </a:solidFill>
                <a:latin typeface="Arial" pitchFamily="34" charset="0"/>
                <a:ea typeface="+mn-ea"/>
                <a:cs typeface="+mn-cs"/>
              </a:rPr>
              <a:t>Срок проведения 14.06.2019- 25.06.2019.</a:t>
            </a:r>
            <a:endParaRPr lang="ru-RU" altLang="ru-RU" sz="3600" b="1" i="1" dirty="0">
              <a:solidFill>
                <a:srgbClr val="D85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90800"/>
            <a:ext cx="8429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2425" y="1371600"/>
          <a:ext cx="84391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685800" y="7620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8B210F"/>
                </a:solidFill>
              </a:rPr>
              <a:t>Творческие школы</a:t>
            </a:r>
            <a:endParaRPr lang="ru-RU" sz="4000">
              <a:solidFill>
                <a:srgbClr val="8B21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611980">
            <a:off x="457200" y="2133600"/>
            <a:ext cx="7924800" cy="1757065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 было это так…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167EDC"/>
      </a:lt2>
      <a:accent1>
        <a:srgbClr val="2DC010"/>
      </a:accent1>
      <a:accent2>
        <a:srgbClr val="EE0077"/>
      </a:accent2>
      <a:accent3>
        <a:srgbClr val="FFFFFF"/>
      </a:accent3>
      <a:accent4>
        <a:srgbClr val="6C6C6C"/>
      </a:accent4>
      <a:accent5>
        <a:srgbClr val="ADDCAA"/>
      </a:accent5>
      <a:accent6>
        <a:srgbClr val="D8006B"/>
      </a:accent6>
      <a:hlink>
        <a:srgbClr val="FDA609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250</Words>
  <Application>Microsoft Office PowerPoint</Application>
  <PresentationFormat>Экран (4:3)</PresentationFormat>
  <Paragraphs>85</Paragraphs>
  <Slides>25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powerpoint-template-24</vt:lpstr>
      <vt:lpstr>Слайд 1</vt:lpstr>
      <vt:lpstr>Слайд 2</vt:lpstr>
      <vt:lpstr>Слайд 3</vt:lpstr>
      <vt:lpstr>Слайд 4</vt:lpstr>
      <vt:lpstr>Слайд 5</vt:lpstr>
      <vt:lpstr>Слайд 6</vt:lpstr>
      <vt:lpstr>Летняя профильная смена -2019 Срок проведения 14.06.2019- 25.06.2019.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Вручение сертификатов</vt:lpstr>
      <vt:lpstr>Сайт- страница</vt:lpstr>
      <vt:lpstr>Мы открыты к сотрудничеству!</vt:lpstr>
      <vt:lpstr>Спасибо за внимание!!!</vt:lpstr>
      <vt:lpstr>Формула деятельности  БТЦ «Sintez» 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Пользователь Windows</cp:lastModifiedBy>
  <cp:revision>253</cp:revision>
  <dcterms:created xsi:type="dcterms:W3CDTF">2007-04-02T02:11:51Z</dcterms:created>
  <dcterms:modified xsi:type="dcterms:W3CDTF">2019-03-28T21:53:41Z</dcterms:modified>
</cp:coreProperties>
</file>