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3" r:id="rId3"/>
    <p:sldId id="258" r:id="rId4"/>
    <p:sldId id="263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72" r:id="rId13"/>
    <p:sldId id="268" r:id="rId14"/>
    <p:sldId id="276" r:id="rId15"/>
    <p:sldId id="274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A1FCF-A2A1-452C-99D3-8EA6076712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3D54D-D3FD-4CE1-BF6F-1B0CEC5540D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сентября, 10.00</a:t>
          </a:r>
          <a:endParaRPr lang="ru-RU" sz="2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B4F84-59BB-47DF-B28F-AF895707E2FC}" type="parTrans" cxnId="{7CDF8356-0F41-41A3-BEA7-D3A16EAC7053}">
      <dgm:prSet/>
      <dgm:spPr/>
      <dgm:t>
        <a:bodyPr/>
        <a:lstStyle/>
        <a:p>
          <a:endParaRPr lang="ru-RU"/>
        </a:p>
      </dgm:t>
    </dgm:pt>
    <dgm:pt modelId="{10D17ABC-B3AF-416A-8E8A-D0BCF90713CD}" type="sibTrans" cxnId="{7CDF8356-0F41-41A3-BEA7-D3A16EAC7053}">
      <dgm:prSet/>
      <dgm:spPr/>
      <dgm:t>
        <a:bodyPr/>
        <a:lstStyle/>
        <a:p>
          <a:endParaRPr lang="ru-RU"/>
        </a:p>
      </dgm:t>
    </dgm:pt>
    <dgm:pt modelId="{FAF9A2EC-B63A-4172-BA3C-25A6B2CF4A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Астрономия, Экология, Обществознание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F30C0-BB6A-4F19-B183-18E340F5D58A}" type="parTrans" cxnId="{68A499D1-F8BE-4157-A635-F63BADDB241B}">
      <dgm:prSet/>
      <dgm:spPr/>
      <dgm:t>
        <a:bodyPr/>
        <a:lstStyle/>
        <a:p>
          <a:endParaRPr lang="ru-RU"/>
        </a:p>
      </dgm:t>
    </dgm:pt>
    <dgm:pt modelId="{C3AEEE2B-2DD8-4C5F-9CA8-9C8D73B7EBBE}" type="sibTrans" cxnId="{68A499D1-F8BE-4157-A635-F63BADDB241B}">
      <dgm:prSet/>
      <dgm:spPr/>
      <dgm:t>
        <a:bodyPr/>
        <a:lstStyle/>
        <a:p>
          <a:endParaRPr lang="ru-RU"/>
        </a:p>
      </dgm:t>
    </dgm:pt>
    <dgm:pt modelId="{281163FA-0F35-40F8-9DD8-2EEB71B7B02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октября, 10.00</a:t>
          </a:r>
          <a:endParaRPr lang="ru-RU" sz="2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315F6-4F09-42BF-8685-CB049853E5C1}" type="parTrans" cxnId="{707BFBD1-6F47-4EEC-A770-B85C1A2CE0DE}">
      <dgm:prSet/>
      <dgm:spPr/>
      <dgm:t>
        <a:bodyPr/>
        <a:lstStyle/>
        <a:p>
          <a:endParaRPr lang="ru-RU"/>
        </a:p>
      </dgm:t>
    </dgm:pt>
    <dgm:pt modelId="{12EC8086-0E04-4D59-AE4C-787DABE437DE}" type="sibTrans" cxnId="{707BFBD1-6F47-4EEC-A770-B85C1A2CE0DE}">
      <dgm:prSet/>
      <dgm:spPr/>
      <dgm:t>
        <a:bodyPr/>
        <a:lstStyle/>
        <a:p>
          <a:endParaRPr lang="ru-RU"/>
        </a:p>
      </dgm:t>
    </dgm:pt>
    <dgm:pt modelId="{5E9A6AFB-18A5-43C6-824F-537AC5A6656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Экономика, Физика, Английский язык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0F526-702A-42AD-9E09-7167E3DA5A00}" type="parTrans" cxnId="{72CEA12B-8D42-4D7E-9F6A-F4F646A4105A}">
      <dgm:prSet/>
      <dgm:spPr/>
      <dgm:t>
        <a:bodyPr/>
        <a:lstStyle/>
        <a:p>
          <a:endParaRPr lang="ru-RU"/>
        </a:p>
      </dgm:t>
    </dgm:pt>
    <dgm:pt modelId="{BC0226D5-324A-49EE-88C0-A904EDCB9D4E}" type="sibTrans" cxnId="{72CEA12B-8D42-4D7E-9F6A-F4F646A4105A}">
      <dgm:prSet/>
      <dgm:spPr/>
      <dgm:t>
        <a:bodyPr/>
        <a:lstStyle/>
        <a:p>
          <a:endParaRPr lang="ru-RU"/>
        </a:p>
      </dgm:t>
    </dgm:pt>
    <dgm:pt modelId="{67C77B96-E80E-429D-83AD-FC735CB75F4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октября, 10.00</a:t>
          </a:r>
          <a:endParaRPr lang="ru-RU" sz="2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D146A-9306-4F3F-8CA6-8164710682E3}" type="parTrans" cxnId="{8F8B3889-EE91-4D97-BD52-5D7FA5A3B53D}">
      <dgm:prSet/>
      <dgm:spPr/>
      <dgm:t>
        <a:bodyPr/>
        <a:lstStyle/>
        <a:p>
          <a:endParaRPr lang="ru-RU"/>
        </a:p>
      </dgm:t>
    </dgm:pt>
    <dgm:pt modelId="{6AB608D3-DE22-4577-B860-15319BC06CDE}" type="sibTrans" cxnId="{8F8B3889-EE91-4D97-BD52-5D7FA5A3B53D}">
      <dgm:prSet/>
      <dgm:spPr/>
      <dgm:t>
        <a:bodyPr/>
        <a:lstStyle/>
        <a:p>
          <a:endParaRPr lang="ru-RU"/>
        </a:p>
      </dgm:t>
    </dgm:pt>
    <dgm:pt modelId="{1783C9AB-DF76-4882-9014-0A4B018C51E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Информатика, Литература, География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E8396-32AE-480E-B6C2-C4E9676F2E1F}" type="parTrans" cxnId="{B6E00178-6356-4620-BED7-227518C67D7C}">
      <dgm:prSet/>
      <dgm:spPr/>
      <dgm:t>
        <a:bodyPr/>
        <a:lstStyle/>
        <a:p>
          <a:endParaRPr lang="ru-RU"/>
        </a:p>
      </dgm:t>
    </dgm:pt>
    <dgm:pt modelId="{10CD4D2F-4E70-4DAE-8FE0-E36FFAA573F9}" type="sibTrans" cxnId="{B6E00178-6356-4620-BED7-227518C67D7C}">
      <dgm:prSet/>
      <dgm:spPr/>
      <dgm:t>
        <a:bodyPr/>
        <a:lstStyle/>
        <a:p>
          <a:endParaRPr lang="ru-RU"/>
        </a:p>
      </dgm:t>
    </dgm:pt>
    <dgm:pt modelId="{26F8C9AB-28AF-4102-9E4B-722F9C1504AC}">
      <dgm:prSet/>
      <dgm:spPr/>
      <dgm:t>
        <a:bodyPr/>
        <a:lstStyle/>
        <a:p>
          <a:endParaRPr lang="ru-RU"/>
        </a:p>
      </dgm:t>
    </dgm:pt>
    <dgm:pt modelId="{185DE9D5-6524-44A4-92B2-0A293BDF93CF}" type="parTrans" cxnId="{4896AAD5-7884-4743-83EC-B81EE1DD305F}">
      <dgm:prSet/>
      <dgm:spPr/>
      <dgm:t>
        <a:bodyPr/>
        <a:lstStyle/>
        <a:p>
          <a:endParaRPr lang="ru-RU"/>
        </a:p>
      </dgm:t>
    </dgm:pt>
    <dgm:pt modelId="{9D4430FE-B0BC-4534-93AA-EBAC922DE3FC}" type="sibTrans" cxnId="{4896AAD5-7884-4743-83EC-B81EE1DD305F}">
      <dgm:prSet/>
      <dgm:spPr/>
      <dgm:t>
        <a:bodyPr/>
        <a:lstStyle/>
        <a:p>
          <a:endParaRPr lang="ru-RU"/>
        </a:p>
      </dgm:t>
    </dgm:pt>
    <dgm:pt modelId="{CCE65134-F3CB-4C4F-B9BA-FD2645EE87DF}">
      <dgm:prSet/>
      <dgm:spPr/>
      <dgm:t>
        <a:bodyPr/>
        <a:lstStyle/>
        <a:p>
          <a:endParaRPr lang="ru-RU"/>
        </a:p>
      </dgm:t>
    </dgm:pt>
    <dgm:pt modelId="{B9D0E90E-7E92-49AA-93BB-ABE15D19B4AE}" type="parTrans" cxnId="{D122BBEC-890A-4CA1-8F87-4CB412B19F0A}">
      <dgm:prSet/>
      <dgm:spPr/>
      <dgm:t>
        <a:bodyPr/>
        <a:lstStyle/>
        <a:p>
          <a:endParaRPr lang="ru-RU"/>
        </a:p>
      </dgm:t>
    </dgm:pt>
    <dgm:pt modelId="{6A179ECC-2E94-4964-84CF-637EE03923C9}" type="sibTrans" cxnId="{D122BBEC-890A-4CA1-8F87-4CB412B19F0A}">
      <dgm:prSet/>
      <dgm:spPr/>
      <dgm:t>
        <a:bodyPr/>
        <a:lstStyle/>
        <a:p>
          <a:endParaRPr lang="ru-RU"/>
        </a:p>
      </dgm:t>
    </dgm:pt>
    <dgm:pt modelId="{203880BD-2E80-4B9B-BE67-E4562A61EF56}">
      <dgm:prSet/>
      <dgm:spPr/>
      <dgm:t>
        <a:bodyPr/>
        <a:lstStyle/>
        <a:p>
          <a:endParaRPr lang="ru-RU"/>
        </a:p>
      </dgm:t>
    </dgm:pt>
    <dgm:pt modelId="{5FDE30D7-B46E-459C-B969-7E37A95D524E}" type="parTrans" cxnId="{0E5EF73E-DB99-4307-95BB-A7536BE216AE}">
      <dgm:prSet/>
      <dgm:spPr/>
      <dgm:t>
        <a:bodyPr/>
        <a:lstStyle/>
        <a:p>
          <a:endParaRPr lang="ru-RU"/>
        </a:p>
      </dgm:t>
    </dgm:pt>
    <dgm:pt modelId="{4BAF4503-7AD3-4D1B-A174-D6871C186F87}" type="sibTrans" cxnId="{0E5EF73E-DB99-4307-95BB-A7536BE216AE}">
      <dgm:prSet/>
      <dgm:spPr/>
      <dgm:t>
        <a:bodyPr/>
        <a:lstStyle/>
        <a:p>
          <a:endParaRPr lang="ru-RU"/>
        </a:p>
      </dgm:t>
    </dgm:pt>
    <dgm:pt modelId="{B5D74A2B-4F5E-4290-B413-D2636338EA26}">
      <dgm:prSet/>
      <dgm:spPr/>
      <dgm:t>
        <a:bodyPr/>
        <a:lstStyle/>
        <a:p>
          <a:endParaRPr lang="ru-RU"/>
        </a:p>
      </dgm:t>
    </dgm:pt>
    <dgm:pt modelId="{59B8F479-2C17-46DE-A769-B4A1D426CA92}" type="parTrans" cxnId="{E1B6819B-CC28-4790-BFFF-D66E88719C1D}">
      <dgm:prSet/>
      <dgm:spPr/>
      <dgm:t>
        <a:bodyPr/>
        <a:lstStyle/>
        <a:p>
          <a:endParaRPr lang="ru-RU"/>
        </a:p>
      </dgm:t>
    </dgm:pt>
    <dgm:pt modelId="{1541E02F-6C86-42F1-B7C2-FC8E01426F36}" type="sibTrans" cxnId="{E1B6819B-CC28-4790-BFFF-D66E88719C1D}">
      <dgm:prSet/>
      <dgm:spPr/>
      <dgm:t>
        <a:bodyPr/>
        <a:lstStyle/>
        <a:p>
          <a:endParaRPr lang="ru-RU"/>
        </a:p>
      </dgm:t>
    </dgm:pt>
    <dgm:pt modelId="{A416DF8E-E381-41F6-A6C6-597AAA07941F}" type="pres">
      <dgm:prSet presAssocID="{808A1FCF-A2A1-452C-99D3-8EA607671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1B4AD5-8EB3-434B-9E75-DBCDC58C97F4}" type="pres">
      <dgm:prSet presAssocID="{7133D54D-D3FD-4CE1-BF6F-1B0CEC5540D4}" presName="linNode" presStyleCnt="0"/>
      <dgm:spPr/>
    </dgm:pt>
    <dgm:pt modelId="{2EA87A6E-EE66-4613-B4B2-4EEE6F920DA7}" type="pres">
      <dgm:prSet presAssocID="{7133D54D-D3FD-4CE1-BF6F-1B0CEC5540D4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96DB6-1DD6-4F8A-A093-2505D1A35ED2}" type="pres">
      <dgm:prSet presAssocID="{7133D54D-D3FD-4CE1-BF6F-1B0CEC5540D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88A7D-D6D2-4E14-8AA0-D20665D3F79C}" type="pres">
      <dgm:prSet presAssocID="{10D17ABC-B3AF-416A-8E8A-D0BCF90713CD}" presName="sp" presStyleCnt="0"/>
      <dgm:spPr/>
    </dgm:pt>
    <dgm:pt modelId="{3DB781F5-9380-457D-B141-4172B2B6E140}" type="pres">
      <dgm:prSet presAssocID="{26F8C9AB-28AF-4102-9E4B-722F9C1504AC}" presName="linNode" presStyleCnt="0"/>
      <dgm:spPr/>
    </dgm:pt>
    <dgm:pt modelId="{33FF464D-31D4-4840-83B1-E1B3425C59DB}" type="pres">
      <dgm:prSet presAssocID="{26F8C9AB-28AF-4102-9E4B-722F9C1504AC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A472E-3031-43A4-AFAF-59EA60E7C730}" type="pres">
      <dgm:prSet presAssocID="{9D4430FE-B0BC-4534-93AA-EBAC922DE3FC}" presName="sp" presStyleCnt="0"/>
      <dgm:spPr/>
    </dgm:pt>
    <dgm:pt modelId="{475D6B01-29B5-4738-9F21-9FFDDFED9D11}" type="pres">
      <dgm:prSet presAssocID="{281163FA-0F35-40F8-9DD8-2EEB71B7B022}" presName="linNode" presStyleCnt="0"/>
      <dgm:spPr/>
    </dgm:pt>
    <dgm:pt modelId="{D3BD3A05-A7FE-43C4-B853-71A6CF72DF43}" type="pres">
      <dgm:prSet presAssocID="{281163FA-0F35-40F8-9DD8-2EEB71B7B022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F8F59-52C5-44FC-9F2B-C03EA3C00AD5}" type="pres">
      <dgm:prSet presAssocID="{281163FA-0F35-40F8-9DD8-2EEB71B7B02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22CA6-2922-4CE4-BB77-E00C77F03A6D}" type="pres">
      <dgm:prSet presAssocID="{12EC8086-0E04-4D59-AE4C-787DABE437DE}" presName="sp" presStyleCnt="0"/>
      <dgm:spPr/>
    </dgm:pt>
    <dgm:pt modelId="{9FA5843C-0536-49F6-9ACB-CF6F4FC52EA5}" type="pres">
      <dgm:prSet presAssocID="{CCE65134-F3CB-4C4F-B9BA-FD2645EE87DF}" presName="linNode" presStyleCnt="0"/>
      <dgm:spPr/>
    </dgm:pt>
    <dgm:pt modelId="{448B3004-CA05-4111-9E20-9DA481EA90C5}" type="pres">
      <dgm:prSet presAssocID="{CCE65134-F3CB-4C4F-B9BA-FD2645EE87D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C40E0-C1C5-4D39-AE99-7622E9EAB1DC}" type="pres">
      <dgm:prSet presAssocID="{6A179ECC-2E94-4964-84CF-637EE03923C9}" presName="sp" presStyleCnt="0"/>
      <dgm:spPr/>
    </dgm:pt>
    <dgm:pt modelId="{DDD1C532-71DB-48FE-A6B9-724D0507EE9A}" type="pres">
      <dgm:prSet presAssocID="{67C77B96-E80E-429D-83AD-FC735CB75F42}" presName="linNode" presStyleCnt="0"/>
      <dgm:spPr/>
    </dgm:pt>
    <dgm:pt modelId="{269A0353-A550-41AC-B282-461BB70C03F5}" type="pres">
      <dgm:prSet presAssocID="{67C77B96-E80E-429D-83AD-FC735CB75F42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B41EF-4129-4709-B1F1-B54C82F2BD0C}" type="pres">
      <dgm:prSet presAssocID="{67C77B96-E80E-429D-83AD-FC735CB75F42}" presName="descendantText" presStyleLbl="alignAccFollowNode1" presStyleIdx="2" presStyleCnt="3" custLinFactNeighborY="8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D0224-4E17-49B7-AFC4-B73B8AA7FFA4}" type="pres">
      <dgm:prSet presAssocID="{6AB608D3-DE22-4577-B860-15319BC06CDE}" presName="sp" presStyleCnt="0"/>
      <dgm:spPr/>
    </dgm:pt>
    <dgm:pt modelId="{516938DE-2911-4435-BFD5-72625FD8439D}" type="pres">
      <dgm:prSet presAssocID="{203880BD-2E80-4B9B-BE67-E4562A61EF56}" presName="linNode" presStyleCnt="0"/>
      <dgm:spPr/>
    </dgm:pt>
    <dgm:pt modelId="{BDE7EE4A-8A87-489E-8248-726989250B07}" type="pres">
      <dgm:prSet presAssocID="{203880BD-2E80-4B9B-BE67-E4562A61EF56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53D62-2019-4D73-A184-761886B6FD8F}" type="pres">
      <dgm:prSet presAssocID="{4BAF4503-7AD3-4D1B-A174-D6871C186F87}" presName="sp" presStyleCnt="0"/>
      <dgm:spPr/>
    </dgm:pt>
    <dgm:pt modelId="{EE374882-6C55-4001-A0C3-A020AD241F9A}" type="pres">
      <dgm:prSet presAssocID="{B5D74A2B-4F5E-4290-B413-D2636338EA26}" presName="linNode" presStyleCnt="0"/>
      <dgm:spPr/>
    </dgm:pt>
    <dgm:pt modelId="{1DA74C0C-186C-41B1-88D6-F6DCFC7741AA}" type="pres">
      <dgm:prSet presAssocID="{B5D74A2B-4F5E-4290-B413-D2636338EA26}" presName="parentText" presStyleLbl="node1" presStyleIdx="6" presStyleCnt="7" custLinFactNeighborX="-2627" custLinFactNeighborY="274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4E729-9544-433A-A608-03A47E8AE9EE}" type="presOf" srcId="{281163FA-0F35-40F8-9DD8-2EEB71B7B022}" destId="{D3BD3A05-A7FE-43C4-B853-71A6CF72DF43}" srcOrd="0" destOrd="0" presId="urn:microsoft.com/office/officeart/2005/8/layout/vList5"/>
    <dgm:cxn modelId="{4896AAD5-7884-4743-83EC-B81EE1DD305F}" srcId="{808A1FCF-A2A1-452C-99D3-8EA607671201}" destId="{26F8C9AB-28AF-4102-9E4B-722F9C1504AC}" srcOrd="1" destOrd="0" parTransId="{185DE9D5-6524-44A4-92B2-0A293BDF93CF}" sibTransId="{9D4430FE-B0BC-4534-93AA-EBAC922DE3FC}"/>
    <dgm:cxn modelId="{F88B026F-9BE5-47CF-83C4-E5B965618B8B}" type="presOf" srcId="{B5D74A2B-4F5E-4290-B413-D2636338EA26}" destId="{1DA74C0C-186C-41B1-88D6-F6DCFC7741AA}" srcOrd="0" destOrd="0" presId="urn:microsoft.com/office/officeart/2005/8/layout/vList5"/>
    <dgm:cxn modelId="{88679C16-148D-4E53-BEDC-30805DD98EFF}" type="presOf" srcId="{CCE65134-F3CB-4C4F-B9BA-FD2645EE87DF}" destId="{448B3004-CA05-4111-9E20-9DA481EA90C5}" srcOrd="0" destOrd="0" presId="urn:microsoft.com/office/officeart/2005/8/layout/vList5"/>
    <dgm:cxn modelId="{7CDF8356-0F41-41A3-BEA7-D3A16EAC7053}" srcId="{808A1FCF-A2A1-452C-99D3-8EA607671201}" destId="{7133D54D-D3FD-4CE1-BF6F-1B0CEC5540D4}" srcOrd="0" destOrd="0" parTransId="{668B4F84-59BB-47DF-B28F-AF895707E2FC}" sibTransId="{10D17ABC-B3AF-416A-8E8A-D0BCF90713CD}"/>
    <dgm:cxn modelId="{2DCFEADF-CF44-47BB-9471-E6A87572A65C}" type="presOf" srcId="{FAF9A2EC-B63A-4172-BA3C-25A6B2CF4A65}" destId="{14196DB6-1DD6-4F8A-A093-2505D1A35ED2}" srcOrd="0" destOrd="0" presId="urn:microsoft.com/office/officeart/2005/8/layout/vList5"/>
    <dgm:cxn modelId="{B6E00178-6356-4620-BED7-227518C67D7C}" srcId="{67C77B96-E80E-429D-83AD-FC735CB75F42}" destId="{1783C9AB-DF76-4882-9014-0A4B018C51EF}" srcOrd="0" destOrd="0" parTransId="{F80E8396-32AE-480E-B6C2-C4E9676F2E1F}" sibTransId="{10CD4D2F-4E70-4DAE-8FE0-E36FFAA573F9}"/>
    <dgm:cxn modelId="{BDDEBD0F-85AC-4003-9C41-4B52180BA270}" type="presOf" srcId="{203880BD-2E80-4B9B-BE67-E4562A61EF56}" destId="{BDE7EE4A-8A87-489E-8248-726989250B07}" srcOrd="0" destOrd="0" presId="urn:microsoft.com/office/officeart/2005/8/layout/vList5"/>
    <dgm:cxn modelId="{68A499D1-F8BE-4157-A635-F63BADDB241B}" srcId="{7133D54D-D3FD-4CE1-BF6F-1B0CEC5540D4}" destId="{FAF9A2EC-B63A-4172-BA3C-25A6B2CF4A65}" srcOrd="0" destOrd="0" parTransId="{18EF30C0-BB6A-4F19-B183-18E340F5D58A}" sibTransId="{C3AEEE2B-2DD8-4C5F-9CA8-9C8D73B7EBBE}"/>
    <dgm:cxn modelId="{8F8B3889-EE91-4D97-BD52-5D7FA5A3B53D}" srcId="{808A1FCF-A2A1-452C-99D3-8EA607671201}" destId="{67C77B96-E80E-429D-83AD-FC735CB75F42}" srcOrd="4" destOrd="0" parTransId="{AC7D146A-9306-4F3F-8CA6-8164710682E3}" sibTransId="{6AB608D3-DE22-4577-B860-15319BC06CDE}"/>
    <dgm:cxn modelId="{707BFBD1-6F47-4EEC-A770-B85C1A2CE0DE}" srcId="{808A1FCF-A2A1-452C-99D3-8EA607671201}" destId="{281163FA-0F35-40F8-9DD8-2EEB71B7B022}" srcOrd="2" destOrd="0" parTransId="{201315F6-4F09-42BF-8685-CB049853E5C1}" sibTransId="{12EC8086-0E04-4D59-AE4C-787DABE437DE}"/>
    <dgm:cxn modelId="{B12435B1-209F-4872-8EFF-2BACD916B69F}" type="presOf" srcId="{808A1FCF-A2A1-452C-99D3-8EA607671201}" destId="{A416DF8E-E381-41F6-A6C6-597AAA07941F}" srcOrd="0" destOrd="0" presId="urn:microsoft.com/office/officeart/2005/8/layout/vList5"/>
    <dgm:cxn modelId="{259D2022-3A0E-4CBD-8113-287DD4630427}" type="presOf" srcId="{7133D54D-D3FD-4CE1-BF6F-1B0CEC5540D4}" destId="{2EA87A6E-EE66-4613-B4B2-4EEE6F920DA7}" srcOrd="0" destOrd="0" presId="urn:microsoft.com/office/officeart/2005/8/layout/vList5"/>
    <dgm:cxn modelId="{D122BBEC-890A-4CA1-8F87-4CB412B19F0A}" srcId="{808A1FCF-A2A1-452C-99D3-8EA607671201}" destId="{CCE65134-F3CB-4C4F-B9BA-FD2645EE87DF}" srcOrd="3" destOrd="0" parTransId="{B9D0E90E-7E92-49AA-93BB-ABE15D19B4AE}" sibTransId="{6A179ECC-2E94-4964-84CF-637EE03923C9}"/>
    <dgm:cxn modelId="{E1B6819B-CC28-4790-BFFF-D66E88719C1D}" srcId="{808A1FCF-A2A1-452C-99D3-8EA607671201}" destId="{B5D74A2B-4F5E-4290-B413-D2636338EA26}" srcOrd="6" destOrd="0" parTransId="{59B8F479-2C17-46DE-A769-B4A1D426CA92}" sibTransId="{1541E02F-6C86-42F1-B7C2-FC8E01426F36}"/>
    <dgm:cxn modelId="{92CD56C6-E677-490F-87E9-FBE7F9BC5FB0}" type="presOf" srcId="{26F8C9AB-28AF-4102-9E4B-722F9C1504AC}" destId="{33FF464D-31D4-4840-83B1-E1B3425C59DB}" srcOrd="0" destOrd="0" presId="urn:microsoft.com/office/officeart/2005/8/layout/vList5"/>
    <dgm:cxn modelId="{FC4FF8B0-F85B-45C4-805D-0AA84CDD4A90}" type="presOf" srcId="{5E9A6AFB-18A5-43C6-824F-537AC5A6656E}" destId="{081F8F59-52C5-44FC-9F2B-C03EA3C00AD5}" srcOrd="0" destOrd="0" presId="urn:microsoft.com/office/officeart/2005/8/layout/vList5"/>
    <dgm:cxn modelId="{461C5167-335E-47D7-A77C-87A4F531901C}" type="presOf" srcId="{67C77B96-E80E-429D-83AD-FC735CB75F42}" destId="{269A0353-A550-41AC-B282-461BB70C03F5}" srcOrd="0" destOrd="0" presId="urn:microsoft.com/office/officeart/2005/8/layout/vList5"/>
    <dgm:cxn modelId="{0E5EF73E-DB99-4307-95BB-A7536BE216AE}" srcId="{808A1FCF-A2A1-452C-99D3-8EA607671201}" destId="{203880BD-2E80-4B9B-BE67-E4562A61EF56}" srcOrd="5" destOrd="0" parTransId="{5FDE30D7-B46E-459C-B969-7E37A95D524E}" sibTransId="{4BAF4503-7AD3-4D1B-A174-D6871C186F87}"/>
    <dgm:cxn modelId="{B7D898E4-A023-48D1-8DDB-A45E0811FB4A}" type="presOf" srcId="{1783C9AB-DF76-4882-9014-0A4B018C51EF}" destId="{005B41EF-4129-4709-B1F1-B54C82F2BD0C}" srcOrd="0" destOrd="0" presId="urn:microsoft.com/office/officeart/2005/8/layout/vList5"/>
    <dgm:cxn modelId="{72CEA12B-8D42-4D7E-9F6A-F4F646A4105A}" srcId="{281163FA-0F35-40F8-9DD8-2EEB71B7B022}" destId="{5E9A6AFB-18A5-43C6-824F-537AC5A6656E}" srcOrd="0" destOrd="0" parTransId="{7E50F526-702A-42AD-9E09-7167E3DA5A00}" sibTransId="{BC0226D5-324A-49EE-88C0-A904EDCB9D4E}"/>
    <dgm:cxn modelId="{068135C9-2085-46CD-A8D9-218D309A5D50}" type="presParOf" srcId="{A416DF8E-E381-41F6-A6C6-597AAA07941F}" destId="{771B4AD5-8EB3-434B-9E75-DBCDC58C97F4}" srcOrd="0" destOrd="0" presId="urn:microsoft.com/office/officeart/2005/8/layout/vList5"/>
    <dgm:cxn modelId="{692CB875-FF62-4F46-BD91-5EEE99FE16FD}" type="presParOf" srcId="{771B4AD5-8EB3-434B-9E75-DBCDC58C97F4}" destId="{2EA87A6E-EE66-4613-B4B2-4EEE6F920DA7}" srcOrd="0" destOrd="0" presId="urn:microsoft.com/office/officeart/2005/8/layout/vList5"/>
    <dgm:cxn modelId="{8BFF4777-B172-44E7-9415-29C4630C53CA}" type="presParOf" srcId="{771B4AD5-8EB3-434B-9E75-DBCDC58C97F4}" destId="{14196DB6-1DD6-4F8A-A093-2505D1A35ED2}" srcOrd="1" destOrd="0" presId="urn:microsoft.com/office/officeart/2005/8/layout/vList5"/>
    <dgm:cxn modelId="{599B6A6F-178F-48FE-B4E5-AD079165C67F}" type="presParOf" srcId="{A416DF8E-E381-41F6-A6C6-597AAA07941F}" destId="{9B888A7D-D6D2-4E14-8AA0-D20665D3F79C}" srcOrd="1" destOrd="0" presId="urn:microsoft.com/office/officeart/2005/8/layout/vList5"/>
    <dgm:cxn modelId="{EB59E2F1-7E29-4A4D-844C-74405286BF5A}" type="presParOf" srcId="{A416DF8E-E381-41F6-A6C6-597AAA07941F}" destId="{3DB781F5-9380-457D-B141-4172B2B6E140}" srcOrd="2" destOrd="0" presId="urn:microsoft.com/office/officeart/2005/8/layout/vList5"/>
    <dgm:cxn modelId="{7B0D9FE1-3B3F-48BD-81ED-42115CF4D8A6}" type="presParOf" srcId="{3DB781F5-9380-457D-B141-4172B2B6E140}" destId="{33FF464D-31D4-4840-83B1-E1B3425C59DB}" srcOrd="0" destOrd="0" presId="urn:microsoft.com/office/officeart/2005/8/layout/vList5"/>
    <dgm:cxn modelId="{7A63124B-E420-4B78-839E-8A2047AB9681}" type="presParOf" srcId="{A416DF8E-E381-41F6-A6C6-597AAA07941F}" destId="{D84A472E-3031-43A4-AFAF-59EA60E7C730}" srcOrd="3" destOrd="0" presId="urn:microsoft.com/office/officeart/2005/8/layout/vList5"/>
    <dgm:cxn modelId="{A4F87676-DC6E-4579-A0F9-983F8C4455AB}" type="presParOf" srcId="{A416DF8E-E381-41F6-A6C6-597AAA07941F}" destId="{475D6B01-29B5-4738-9F21-9FFDDFED9D11}" srcOrd="4" destOrd="0" presId="urn:microsoft.com/office/officeart/2005/8/layout/vList5"/>
    <dgm:cxn modelId="{90923C39-7695-4E24-A01F-3C59C2D6B9E7}" type="presParOf" srcId="{475D6B01-29B5-4738-9F21-9FFDDFED9D11}" destId="{D3BD3A05-A7FE-43C4-B853-71A6CF72DF43}" srcOrd="0" destOrd="0" presId="urn:microsoft.com/office/officeart/2005/8/layout/vList5"/>
    <dgm:cxn modelId="{759EAAF0-1620-488F-B555-8E45B3956B94}" type="presParOf" srcId="{475D6B01-29B5-4738-9F21-9FFDDFED9D11}" destId="{081F8F59-52C5-44FC-9F2B-C03EA3C00AD5}" srcOrd="1" destOrd="0" presId="urn:microsoft.com/office/officeart/2005/8/layout/vList5"/>
    <dgm:cxn modelId="{9328FE04-32DD-49D9-9B75-AEDD653F7EAB}" type="presParOf" srcId="{A416DF8E-E381-41F6-A6C6-597AAA07941F}" destId="{D4022CA6-2922-4CE4-BB77-E00C77F03A6D}" srcOrd="5" destOrd="0" presId="urn:microsoft.com/office/officeart/2005/8/layout/vList5"/>
    <dgm:cxn modelId="{43C64E44-C0BE-421E-A0EC-E8F318533737}" type="presParOf" srcId="{A416DF8E-E381-41F6-A6C6-597AAA07941F}" destId="{9FA5843C-0536-49F6-9ACB-CF6F4FC52EA5}" srcOrd="6" destOrd="0" presId="urn:microsoft.com/office/officeart/2005/8/layout/vList5"/>
    <dgm:cxn modelId="{D41760D4-65D4-4FCF-845C-D7F41EEA7687}" type="presParOf" srcId="{9FA5843C-0536-49F6-9ACB-CF6F4FC52EA5}" destId="{448B3004-CA05-4111-9E20-9DA481EA90C5}" srcOrd="0" destOrd="0" presId="urn:microsoft.com/office/officeart/2005/8/layout/vList5"/>
    <dgm:cxn modelId="{64E91946-82B0-450A-98A8-BF7EC9B782E1}" type="presParOf" srcId="{A416DF8E-E381-41F6-A6C6-597AAA07941F}" destId="{DF1C40E0-C1C5-4D39-AE99-7622E9EAB1DC}" srcOrd="7" destOrd="0" presId="urn:microsoft.com/office/officeart/2005/8/layout/vList5"/>
    <dgm:cxn modelId="{C1185556-3BA4-4660-A2DD-FF5C1AC90529}" type="presParOf" srcId="{A416DF8E-E381-41F6-A6C6-597AAA07941F}" destId="{DDD1C532-71DB-48FE-A6B9-724D0507EE9A}" srcOrd="8" destOrd="0" presId="urn:microsoft.com/office/officeart/2005/8/layout/vList5"/>
    <dgm:cxn modelId="{2B37D08D-508E-4EE6-931E-8EE8F30A2457}" type="presParOf" srcId="{DDD1C532-71DB-48FE-A6B9-724D0507EE9A}" destId="{269A0353-A550-41AC-B282-461BB70C03F5}" srcOrd="0" destOrd="0" presId="urn:microsoft.com/office/officeart/2005/8/layout/vList5"/>
    <dgm:cxn modelId="{6FE41D0C-D808-427A-8860-729BBCDC9729}" type="presParOf" srcId="{DDD1C532-71DB-48FE-A6B9-724D0507EE9A}" destId="{005B41EF-4129-4709-B1F1-B54C82F2BD0C}" srcOrd="1" destOrd="0" presId="urn:microsoft.com/office/officeart/2005/8/layout/vList5"/>
    <dgm:cxn modelId="{316B28AA-F33B-4514-8ED8-A638EEF4CC63}" type="presParOf" srcId="{A416DF8E-E381-41F6-A6C6-597AAA07941F}" destId="{0FED0224-4E17-49B7-AFC4-B73B8AA7FFA4}" srcOrd="9" destOrd="0" presId="urn:microsoft.com/office/officeart/2005/8/layout/vList5"/>
    <dgm:cxn modelId="{9F72A02D-1F4A-4F9C-94ED-33C62F9EC973}" type="presParOf" srcId="{A416DF8E-E381-41F6-A6C6-597AAA07941F}" destId="{516938DE-2911-4435-BFD5-72625FD8439D}" srcOrd="10" destOrd="0" presId="urn:microsoft.com/office/officeart/2005/8/layout/vList5"/>
    <dgm:cxn modelId="{A7EC52AC-2B84-4C03-A3A2-F93A7BA04E52}" type="presParOf" srcId="{516938DE-2911-4435-BFD5-72625FD8439D}" destId="{BDE7EE4A-8A87-489E-8248-726989250B07}" srcOrd="0" destOrd="0" presId="urn:microsoft.com/office/officeart/2005/8/layout/vList5"/>
    <dgm:cxn modelId="{BA8AC8E3-274D-4BB7-B2AC-6B15DC90DA44}" type="presParOf" srcId="{A416DF8E-E381-41F6-A6C6-597AAA07941F}" destId="{36653D62-2019-4D73-A184-761886B6FD8F}" srcOrd="11" destOrd="0" presId="urn:microsoft.com/office/officeart/2005/8/layout/vList5"/>
    <dgm:cxn modelId="{5F8FF36E-0301-4EAB-9493-2D7B086519F0}" type="presParOf" srcId="{A416DF8E-E381-41F6-A6C6-597AAA07941F}" destId="{EE374882-6C55-4001-A0C3-A020AD241F9A}" srcOrd="12" destOrd="0" presId="urn:microsoft.com/office/officeart/2005/8/layout/vList5"/>
    <dgm:cxn modelId="{B2A9FD33-E1D1-4497-9899-F99DD3D1675B}" type="presParOf" srcId="{EE374882-6C55-4001-A0C3-A020AD241F9A}" destId="{1DA74C0C-186C-41B1-88D6-F6DCFC7741A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43DB26-6B3A-4C03-B5DE-02B6DA472A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E19C6-8794-4C10-A4F1-F3A6C4357D0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графе «</a:t>
          </a:r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Специализированный класс</a:t>
          </a:r>
          <a:r>
            <a: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указывается специализированные классы из выпадающего списка. Если ребёнок учится в специализированном классе, то специализированный класс указывать во всех предметах, где он принимал участие.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D2046-FD25-49E8-80F8-B1C44FE94BAA}" type="parTrans" cxnId="{CE0181C6-72FF-4ABE-9AC8-B9F7FD9C7C02}">
      <dgm:prSet/>
      <dgm:spPr/>
      <dgm:t>
        <a:bodyPr/>
        <a:lstStyle/>
        <a:p>
          <a:endParaRPr lang="ru-RU"/>
        </a:p>
      </dgm:t>
    </dgm:pt>
    <dgm:pt modelId="{444D0FE4-E66D-4617-8924-8319A55318DA}" type="sibTrans" cxnId="{CE0181C6-72FF-4ABE-9AC8-B9F7FD9C7C02}">
      <dgm:prSet/>
      <dgm:spPr/>
      <dgm:t>
        <a:bodyPr/>
        <a:lstStyle/>
        <a:p>
          <a:endParaRPr lang="ru-RU"/>
        </a:p>
      </dgm:t>
    </dgm:pt>
    <dgm:pt modelId="{8D69F528-0E73-48AC-9DF6-4A392088D81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В графе «</a:t>
          </a:r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Рейтинг</a:t>
          </a:r>
          <a:r>
            <a: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значение считается автоматически.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FF889-6EE5-4434-BC6C-FD8942932D81}" type="parTrans" cxnId="{4A8A08A4-2335-407F-B723-999EFC834CB4}">
      <dgm:prSet/>
      <dgm:spPr/>
      <dgm:t>
        <a:bodyPr/>
        <a:lstStyle/>
        <a:p>
          <a:endParaRPr lang="ru-RU"/>
        </a:p>
      </dgm:t>
    </dgm:pt>
    <dgm:pt modelId="{EBABA181-6723-4214-A7A4-25A3BE2EFA89}" type="sibTrans" cxnId="{4A8A08A4-2335-407F-B723-999EFC834CB4}">
      <dgm:prSet/>
      <dgm:spPr/>
      <dgm:t>
        <a:bodyPr/>
        <a:lstStyle/>
        <a:p>
          <a:endParaRPr lang="ru-RU"/>
        </a:p>
      </dgm:t>
    </dgm:pt>
    <dgm:pt modelId="{5CEB7A70-FA9C-4BBF-B898-FE43931C7A3C}">
      <dgm:prSet/>
      <dgm:spPr/>
      <dgm:t>
        <a:bodyPr/>
        <a:lstStyle/>
        <a:p>
          <a:endParaRPr lang="ru-RU"/>
        </a:p>
      </dgm:t>
    </dgm:pt>
    <dgm:pt modelId="{CBB04884-14E3-4F03-A313-22E783A57E33}" type="parTrans" cxnId="{BE6E6A8C-D793-404C-8712-CE018CABF453}">
      <dgm:prSet/>
      <dgm:spPr/>
      <dgm:t>
        <a:bodyPr/>
        <a:lstStyle/>
        <a:p>
          <a:endParaRPr lang="ru-RU"/>
        </a:p>
      </dgm:t>
    </dgm:pt>
    <dgm:pt modelId="{8D7D4D63-4694-4674-8E68-8C235A3244B4}" type="sibTrans" cxnId="{BE6E6A8C-D793-404C-8712-CE018CABF453}">
      <dgm:prSet/>
      <dgm:spPr/>
      <dgm:t>
        <a:bodyPr/>
        <a:lstStyle/>
        <a:p>
          <a:endParaRPr lang="ru-RU"/>
        </a:p>
      </dgm:t>
    </dgm:pt>
    <dgm:pt modelId="{D2E59DAD-FDA5-4421-95B3-A76645C0A9D1}" type="pres">
      <dgm:prSet presAssocID="{9A43DB26-6B3A-4C03-B5DE-02B6DA472A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2A011-4546-42B8-B06D-1E5B10B3A872}" type="pres">
      <dgm:prSet presAssocID="{BBBE19C6-8794-4C10-A4F1-F3A6C4357D04}" presName="parentLin" presStyleCnt="0"/>
      <dgm:spPr/>
    </dgm:pt>
    <dgm:pt modelId="{D5CBA790-C8FE-411C-8B9D-E7B466C39433}" type="pres">
      <dgm:prSet presAssocID="{BBBE19C6-8794-4C10-A4F1-F3A6C4357D0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F24485-FA35-42AB-ACEE-DD6BCDD36B29}" type="pres">
      <dgm:prSet presAssocID="{BBBE19C6-8794-4C10-A4F1-F3A6C4357D04}" presName="parentText" presStyleLbl="node1" presStyleIdx="0" presStyleCnt="3" custScaleX="131352" custScaleY="57623" custLinFactX="2765" custLinFactNeighborX="100000" custLinFactNeighborY="-29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4B967-66FF-4520-B7C4-DB4AB50A53C0}" type="pres">
      <dgm:prSet presAssocID="{BBBE19C6-8794-4C10-A4F1-F3A6C4357D04}" presName="negativeSpace" presStyleCnt="0"/>
      <dgm:spPr/>
    </dgm:pt>
    <dgm:pt modelId="{C05011C3-926C-4DDA-BA28-E6B7CF2930AD}" type="pres">
      <dgm:prSet presAssocID="{BBBE19C6-8794-4C10-A4F1-F3A6C4357D04}" presName="childText" presStyleLbl="conFgAcc1" presStyleIdx="0" presStyleCnt="3" custScaleY="48363" custLinFactNeighborX="-705" custLinFactNeighborY="-13433">
        <dgm:presLayoutVars>
          <dgm:bulletEnabled val="1"/>
        </dgm:presLayoutVars>
      </dgm:prSet>
      <dgm:spPr/>
    </dgm:pt>
    <dgm:pt modelId="{36DA5829-E906-47C0-9849-3FE3EF2EB746}" type="pres">
      <dgm:prSet presAssocID="{444D0FE4-E66D-4617-8924-8319A55318DA}" presName="spaceBetweenRectangles" presStyleCnt="0"/>
      <dgm:spPr/>
    </dgm:pt>
    <dgm:pt modelId="{BF15EE26-7E91-449B-8ADD-1B8415693145}" type="pres">
      <dgm:prSet presAssocID="{8D69F528-0E73-48AC-9DF6-4A392088D815}" presName="parentLin" presStyleCnt="0"/>
      <dgm:spPr/>
    </dgm:pt>
    <dgm:pt modelId="{475BCC97-8E7D-48D9-BBBB-B790CF6A091E}" type="pres">
      <dgm:prSet presAssocID="{8D69F528-0E73-48AC-9DF6-4A392088D8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8F7ADA0-71BC-4ACF-BB43-C1141D2E71E1}" type="pres">
      <dgm:prSet presAssocID="{8D69F528-0E73-48AC-9DF6-4A392088D815}" presName="parentText" presStyleLbl="node1" presStyleIdx="1" presStyleCnt="3" custScaleX="133981" custScaleY="64131" custLinFactNeighborX="92175" custLinFactNeighborY="-318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9BCFD-62D8-421F-A4D4-92B19BA6F4F4}" type="pres">
      <dgm:prSet presAssocID="{8D69F528-0E73-48AC-9DF6-4A392088D815}" presName="negativeSpace" presStyleCnt="0"/>
      <dgm:spPr/>
    </dgm:pt>
    <dgm:pt modelId="{A6A52559-E870-41AB-AC7C-A2C2A4BEBCF9}" type="pres">
      <dgm:prSet presAssocID="{8D69F528-0E73-48AC-9DF6-4A392088D815}" presName="childText" presStyleLbl="conFgAcc1" presStyleIdx="1" presStyleCnt="3" custScaleY="56144" custLinFactNeighborY="-7898">
        <dgm:presLayoutVars>
          <dgm:bulletEnabled val="1"/>
        </dgm:presLayoutVars>
      </dgm:prSet>
      <dgm:spPr/>
    </dgm:pt>
    <dgm:pt modelId="{9F31B0B9-03AB-4122-B93A-048066F665DD}" type="pres">
      <dgm:prSet presAssocID="{EBABA181-6723-4214-A7A4-25A3BE2EFA89}" presName="spaceBetweenRectangles" presStyleCnt="0"/>
      <dgm:spPr/>
    </dgm:pt>
    <dgm:pt modelId="{831EB579-A490-4738-A5AD-BC7375F85F14}" type="pres">
      <dgm:prSet presAssocID="{5CEB7A70-FA9C-4BBF-B898-FE43931C7A3C}" presName="parentLin" presStyleCnt="0"/>
      <dgm:spPr/>
    </dgm:pt>
    <dgm:pt modelId="{EDA50F5F-7321-4FC4-A937-31A99B4A8EB9}" type="pres">
      <dgm:prSet presAssocID="{5CEB7A70-FA9C-4BBF-B898-FE43931C7A3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63C55CA-5C32-412E-AA9F-11C808A065D6}" type="pres">
      <dgm:prSet presAssocID="{5CEB7A70-FA9C-4BBF-B898-FE43931C7A3C}" presName="parentText" presStyleLbl="node1" presStyleIdx="2" presStyleCnt="3" custScaleX="132542" custScaleY="52426" custLinFactNeighborX="19051" custLinFactNeighborY="-32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C6B92-5CD3-4776-AD16-3172F3DFBCAD}" type="pres">
      <dgm:prSet presAssocID="{5CEB7A70-FA9C-4BBF-B898-FE43931C7A3C}" presName="negativeSpace" presStyleCnt="0"/>
      <dgm:spPr/>
    </dgm:pt>
    <dgm:pt modelId="{EBA06C9B-F237-4DCD-9057-B99B17E518BC}" type="pres">
      <dgm:prSet presAssocID="{5CEB7A70-FA9C-4BBF-B898-FE43931C7A3C}" presName="childText" presStyleLbl="conFgAcc1" presStyleIdx="2" presStyleCnt="3" custScaleY="89648" custLinFactNeighborX="74" custLinFactNeighborY="93156">
        <dgm:presLayoutVars>
          <dgm:bulletEnabled val="1"/>
        </dgm:presLayoutVars>
      </dgm:prSet>
      <dgm:spPr/>
    </dgm:pt>
  </dgm:ptLst>
  <dgm:cxnLst>
    <dgm:cxn modelId="{D6B53776-D882-4E3C-BA03-181E7AE28E6F}" type="presOf" srcId="{8D69F528-0E73-48AC-9DF6-4A392088D815}" destId="{475BCC97-8E7D-48D9-BBBB-B790CF6A091E}" srcOrd="0" destOrd="0" presId="urn:microsoft.com/office/officeart/2005/8/layout/list1"/>
    <dgm:cxn modelId="{BE6E6A8C-D793-404C-8712-CE018CABF453}" srcId="{9A43DB26-6B3A-4C03-B5DE-02B6DA472AE9}" destId="{5CEB7A70-FA9C-4BBF-B898-FE43931C7A3C}" srcOrd="2" destOrd="0" parTransId="{CBB04884-14E3-4F03-A313-22E783A57E33}" sibTransId="{8D7D4D63-4694-4674-8E68-8C235A3244B4}"/>
    <dgm:cxn modelId="{8DFF4807-F135-4D47-A138-330E8D1470B5}" type="presOf" srcId="{BBBE19C6-8794-4C10-A4F1-F3A6C4357D04}" destId="{D5CBA790-C8FE-411C-8B9D-E7B466C39433}" srcOrd="0" destOrd="0" presId="urn:microsoft.com/office/officeart/2005/8/layout/list1"/>
    <dgm:cxn modelId="{CE0181C6-72FF-4ABE-9AC8-B9F7FD9C7C02}" srcId="{9A43DB26-6B3A-4C03-B5DE-02B6DA472AE9}" destId="{BBBE19C6-8794-4C10-A4F1-F3A6C4357D04}" srcOrd="0" destOrd="0" parTransId="{B4FD2046-FD25-49E8-80F8-B1C44FE94BAA}" sibTransId="{444D0FE4-E66D-4617-8924-8319A55318DA}"/>
    <dgm:cxn modelId="{9A1A16C8-FBDA-424D-A0A6-5C2DA35EE8FA}" type="presOf" srcId="{8D69F528-0E73-48AC-9DF6-4A392088D815}" destId="{A8F7ADA0-71BC-4ACF-BB43-C1141D2E71E1}" srcOrd="1" destOrd="0" presId="urn:microsoft.com/office/officeart/2005/8/layout/list1"/>
    <dgm:cxn modelId="{4A8A08A4-2335-407F-B723-999EFC834CB4}" srcId="{9A43DB26-6B3A-4C03-B5DE-02B6DA472AE9}" destId="{8D69F528-0E73-48AC-9DF6-4A392088D815}" srcOrd="1" destOrd="0" parTransId="{5A1FF889-6EE5-4434-BC6C-FD8942932D81}" sibTransId="{EBABA181-6723-4214-A7A4-25A3BE2EFA89}"/>
    <dgm:cxn modelId="{96F23646-0F07-4D70-8A99-3A7608F1EBF4}" type="presOf" srcId="{5CEB7A70-FA9C-4BBF-B898-FE43931C7A3C}" destId="{EDA50F5F-7321-4FC4-A937-31A99B4A8EB9}" srcOrd="0" destOrd="0" presId="urn:microsoft.com/office/officeart/2005/8/layout/list1"/>
    <dgm:cxn modelId="{28B2B226-D89E-49FA-80E6-B9F38B8957F9}" type="presOf" srcId="{BBBE19C6-8794-4C10-A4F1-F3A6C4357D04}" destId="{05F24485-FA35-42AB-ACEE-DD6BCDD36B29}" srcOrd="1" destOrd="0" presId="urn:microsoft.com/office/officeart/2005/8/layout/list1"/>
    <dgm:cxn modelId="{39460BBD-2937-4B87-8D07-B1AE781D658F}" type="presOf" srcId="{9A43DB26-6B3A-4C03-B5DE-02B6DA472AE9}" destId="{D2E59DAD-FDA5-4421-95B3-A76645C0A9D1}" srcOrd="0" destOrd="0" presId="urn:microsoft.com/office/officeart/2005/8/layout/list1"/>
    <dgm:cxn modelId="{8DA90C52-BB4E-49BA-80E8-1F1F86358F31}" type="presOf" srcId="{5CEB7A70-FA9C-4BBF-B898-FE43931C7A3C}" destId="{163C55CA-5C32-412E-AA9F-11C808A065D6}" srcOrd="1" destOrd="0" presId="urn:microsoft.com/office/officeart/2005/8/layout/list1"/>
    <dgm:cxn modelId="{B5E5B31E-0745-4E81-BA93-32A85FD3A6A7}" type="presParOf" srcId="{D2E59DAD-FDA5-4421-95B3-A76645C0A9D1}" destId="{0D42A011-4546-42B8-B06D-1E5B10B3A872}" srcOrd="0" destOrd="0" presId="urn:microsoft.com/office/officeart/2005/8/layout/list1"/>
    <dgm:cxn modelId="{0E9B5BB4-7DC1-441C-A27B-DD74F57E4677}" type="presParOf" srcId="{0D42A011-4546-42B8-B06D-1E5B10B3A872}" destId="{D5CBA790-C8FE-411C-8B9D-E7B466C39433}" srcOrd="0" destOrd="0" presId="urn:microsoft.com/office/officeart/2005/8/layout/list1"/>
    <dgm:cxn modelId="{85202750-23FD-42A9-B722-951123A19A70}" type="presParOf" srcId="{0D42A011-4546-42B8-B06D-1E5B10B3A872}" destId="{05F24485-FA35-42AB-ACEE-DD6BCDD36B29}" srcOrd="1" destOrd="0" presId="urn:microsoft.com/office/officeart/2005/8/layout/list1"/>
    <dgm:cxn modelId="{FBD62D79-4AE0-4B23-957F-09BEF5532432}" type="presParOf" srcId="{D2E59DAD-FDA5-4421-95B3-A76645C0A9D1}" destId="{6C74B967-66FF-4520-B7C4-DB4AB50A53C0}" srcOrd="1" destOrd="0" presId="urn:microsoft.com/office/officeart/2005/8/layout/list1"/>
    <dgm:cxn modelId="{DA803A71-4841-4731-860E-857FF27FC68A}" type="presParOf" srcId="{D2E59DAD-FDA5-4421-95B3-A76645C0A9D1}" destId="{C05011C3-926C-4DDA-BA28-E6B7CF2930AD}" srcOrd="2" destOrd="0" presId="urn:microsoft.com/office/officeart/2005/8/layout/list1"/>
    <dgm:cxn modelId="{49F72625-8CC9-458F-914E-CE63EA0B6FF5}" type="presParOf" srcId="{D2E59DAD-FDA5-4421-95B3-A76645C0A9D1}" destId="{36DA5829-E906-47C0-9849-3FE3EF2EB746}" srcOrd="3" destOrd="0" presId="urn:microsoft.com/office/officeart/2005/8/layout/list1"/>
    <dgm:cxn modelId="{4CE0F0D0-AD15-4048-9029-8FD1415F8DFE}" type="presParOf" srcId="{D2E59DAD-FDA5-4421-95B3-A76645C0A9D1}" destId="{BF15EE26-7E91-449B-8ADD-1B8415693145}" srcOrd="4" destOrd="0" presId="urn:microsoft.com/office/officeart/2005/8/layout/list1"/>
    <dgm:cxn modelId="{1C41D19E-B61F-4D62-A8F6-9773AFE8350B}" type="presParOf" srcId="{BF15EE26-7E91-449B-8ADD-1B8415693145}" destId="{475BCC97-8E7D-48D9-BBBB-B790CF6A091E}" srcOrd="0" destOrd="0" presId="urn:microsoft.com/office/officeart/2005/8/layout/list1"/>
    <dgm:cxn modelId="{61E098D5-232F-417A-A591-13A026A0AEEE}" type="presParOf" srcId="{BF15EE26-7E91-449B-8ADD-1B8415693145}" destId="{A8F7ADA0-71BC-4ACF-BB43-C1141D2E71E1}" srcOrd="1" destOrd="0" presId="urn:microsoft.com/office/officeart/2005/8/layout/list1"/>
    <dgm:cxn modelId="{D206267B-81E2-4014-8191-5E305CA4A5B1}" type="presParOf" srcId="{D2E59DAD-FDA5-4421-95B3-A76645C0A9D1}" destId="{05F9BCFD-62D8-421F-A4D4-92B19BA6F4F4}" srcOrd="5" destOrd="0" presId="urn:microsoft.com/office/officeart/2005/8/layout/list1"/>
    <dgm:cxn modelId="{A5F5819B-FAE0-4CA3-B236-DD8B570C944F}" type="presParOf" srcId="{D2E59DAD-FDA5-4421-95B3-A76645C0A9D1}" destId="{A6A52559-E870-41AB-AC7C-A2C2A4BEBCF9}" srcOrd="6" destOrd="0" presId="urn:microsoft.com/office/officeart/2005/8/layout/list1"/>
    <dgm:cxn modelId="{EF9F7E77-5A5D-4F64-84F4-0F57AE7BA517}" type="presParOf" srcId="{D2E59DAD-FDA5-4421-95B3-A76645C0A9D1}" destId="{9F31B0B9-03AB-4122-B93A-048066F665DD}" srcOrd="7" destOrd="0" presId="urn:microsoft.com/office/officeart/2005/8/layout/list1"/>
    <dgm:cxn modelId="{3DB82429-1259-439A-8403-1B834D9D2887}" type="presParOf" srcId="{D2E59DAD-FDA5-4421-95B3-A76645C0A9D1}" destId="{831EB579-A490-4738-A5AD-BC7375F85F14}" srcOrd="8" destOrd="0" presId="urn:microsoft.com/office/officeart/2005/8/layout/list1"/>
    <dgm:cxn modelId="{DD90284B-B419-43CE-A950-D8E717B7FA11}" type="presParOf" srcId="{831EB579-A490-4738-A5AD-BC7375F85F14}" destId="{EDA50F5F-7321-4FC4-A937-31A99B4A8EB9}" srcOrd="0" destOrd="0" presId="urn:microsoft.com/office/officeart/2005/8/layout/list1"/>
    <dgm:cxn modelId="{0872BFE1-724F-469E-80B1-4381E15765AF}" type="presParOf" srcId="{831EB579-A490-4738-A5AD-BC7375F85F14}" destId="{163C55CA-5C32-412E-AA9F-11C808A065D6}" srcOrd="1" destOrd="0" presId="urn:microsoft.com/office/officeart/2005/8/layout/list1"/>
    <dgm:cxn modelId="{601075C9-1899-49B5-9606-0E6706D2E2CD}" type="presParOf" srcId="{D2E59DAD-FDA5-4421-95B3-A76645C0A9D1}" destId="{9E6C6B92-5CD3-4776-AD16-3172F3DFBCAD}" srcOrd="9" destOrd="0" presId="urn:microsoft.com/office/officeart/2005/8/layout/list1"/>
    <dgm:cxn modelId="{53A6EC1B-03FA-4AB1-86A0-E605139E3275}" type="presParOf" srcId="{D2E59DAD-FDA5-4421-95B3-A76645C0A9D1}" destId="{EBA06C9B-F237-4DCD-9057-B99B17E518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43DB26-6B3A-4C03-B5DE-02B6DA472A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E19C6-8794-4C10-A4F1-F3A6C4357D0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составления отчета по школьному этапу для школы добавлены листы:</a:t>
          </a: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«Диаграммы»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«Параллель»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«Процент выполнения»,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которые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заполняются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автоматически.</a:t>
          </a: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листе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«Процент выполнения»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будут считаться максимальный, минимальный и средний процент выполнения, если на соответствующих листах будут пустые строки с протянутыми формулами рейтинга: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D2046-FD25-49E8-80F8-B1C44FE94BAA}" type="parTrans" cxnId="{CE0181C6-72FF-4ABE-9AC8-B9F7FD9C7C02}">
      <dgm:prSet/>
      <dgm:spPr/>
      <dgm:t>
        <a:bodyPr/>
        <a:lstStyle/>
        <a:p>
          <a:endParaRPr lang="ru-RU"/>
        </a:p>
      </dgm:t>
    </dgm:pt>
    <dgm:pt modelId="{444D0FE4-E66D-4617-8924-8319A55318DA}" type="sibTrans" cxnId="{CE0181C6-72FF-4ABE-9AC8-B9F7FD9C7C02}">
      <dgm:prSet/>
      <dgm:spPr/>
      <dgm:t>
        <a:bodyPr/>
        <a:lstStyle/>
        <a:p>
          <a:endParaRPr lang="ru-RU"/>
        </a:p>
      </dgm:t>
    </dgm:pt>
    <dgm:pt modelId="{D2E59DAD-FDA5-4421-95B3-A76645C0A9D1}" type="pres">
      <dgm:prSet presAssocID="{9A43DB26-6B3A-4C03-B5DE-02B6DA472A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2A011-4546-42B8-B06D-1E5B10B3A872}" type="pres">
      <dgm:prSet presAssocID="{BBBE19C6-8794-4C10-A4F1-F3A6C4357D04}" presName="parentLin" presStyleCnt="0"/>
      <dgm:spPr/>
    </dgm:pt>
    <dgm:pt modelId="{D5CBA790-C8FE-411C-8B9D-E7B466C39433}" type="pres">
      <dgm:prSet presAssocID="{BBBE19C6-8794-4C10-A4F1-F3A6C4357D0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5F24485-FA35-42AB-ACEE-DD6BCDD36B29}" type="pres">
      <dgm:prSet presAssocID="{BBBE19C6-8794-4C10-A4F1-F3A6C4357D04}" presName="parentText" presStyleLbl="node1" presStyleIdx="0" presStyleCnt="1" custScaleX="130503" custScaleY="131900" custLinFactNeighborX="50223" custLinFactNeighborY="-46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4B967-66FF-4520-B7C4-DB4AB50A53C0}" type="pres">
      <dgm:prSet presAssocID="{BBBE19C6-8794-4C10-A4F1-F3A6C4357D04}" presName="negativeSpace" presStyleCnt="0"/>
      <dgm:spPr/>
    </dgm:pt>
    <dgm:pt modelId="{C05011C3-926C-4DDA-BA28-E6B7CF2930AD}" type="pres">
      <dgm:prSet presAssocID="{BBBE19C6-8794-4C10-A4F1-F3A6C4357D04}" presName="childText" presStyleLbl="conFgAcc1" presStyleIdx="0" presStyleCnt="1" custScaleY="48363" custLinFactNeighborX="-705" custLinFactNeighborY="-13433">
        <dgm:presLayoutVars>
          <dgm:bulletEnabled val="1"/>
        </dgm:presLayoutVars>
      </dgm:prSet>
      <dgm:spPr/>
    </dgm:pt>
  </dgm:ptLst>
  <dgm:cxnLst>
    <dgm:cxn modelId="{8DFF4807-F135-4D47-A138-330E8D1470B5}" type="presOf" srcId="{BBBE19C6-8794-4C10-A4F1-F3A6C4357D04}" destId="{D5CBA790-C8FE-411C-8B9D-E7B466C39433}" srcOrd="0" destOrd="0" presId="urn:microsoft.com/office/officeart/2005/8/layout/list1"/>
    <dgm:cxn modelId="{39460BBD-2937-4B87-8D07-B1AE781D658F}" type="presOf" srcId="{9A43DB26-6B3A-4C03-B5DE-02B6DA472AE9}" destId="{D2E59DAD-FDA5-4421-95B3-A76645C0A9D1}" srcOrd="0" destOrd="0" presId="urn:microsoft.com/office/officeart/2005/8/layout/list1"/>
    <dgm:cxn modelId="{CE0181C6-72FF-4ABE-9AC8-B9F7FD9C7C02}" srcId="{9A43DB26-6B3A-4C03-B5DE-02B6DA472AE9}" destId="{BBBE19C6-8794-4C10-A4F1-F3A6C4357D04}" srcOrd="0" destOrd="0" parTransId="{B4FD2046-FD25-49E8-80F8-B1C44FE94BAA}" sibTransId="{444D0FE4-E66D-4617-8924-8319A55318DA}"/>
    <dgm:cxn modelId="{28B2B226-D89E-49FA-80E6-B9F38B8957F9}" type="presOf" srcId="{BBBE19C6-8794-4C10-A4F1-F3A6C4357D04}" destId="{05F24485-FA35-42AB-ACEE-DD6BCDD36B29}" srcOrd="1" destOrd="0" presId="urn:microsoft.com/office/officeart/2005/8/layout/list1"/>
    <dgm:cxn modelId="{B5E5B31E-0745-4E81-BA93-32A85FD3A6A7}" type="presParOf" srcId="{D2E59DAD-FDA5-4421-95B3-A76645C0A9D1}" destId="{0D42A011-4546-42B8-B06D-1E5B10B3A872}" srcOrd="0" destOrd="0" presId="urn:microsoft.com/office/officeart/2005/8/layout/list1"/>
    <dgm:cxn modelId="{0E9B5BB4-7DC1-441C-A27B-DD74F57E4677}" type="presParOf" srcId="{0D42A011-4546-42B8-B06D-1E5B10B3A872}" destId="{D5CBA790-C8FE-411C-8B9D-E7B466C39433}" srcOrd="0" destOrd="0" presId="urn:microsoft.com/office/officeart/2005/8/layout/list1"/>
    <dgm:cxn modelId="{85202750-23FD-42A9-B722-951123A19A70}" type="presParOf" srcId="{0D42A011-4546-42B8-B06D-1E5B10B3A872}" destId="{05F24485-FA35-42AB-ACEE-DD6BCDD36B29}" srcOrd="1" destOrd="0" presId="urn:microsoft.com/office/officeart/2005/8/layout/list1"/>
    <dgm:cxn modelId="{FBD62D79-4AE0-4B23-957F-09BEF5532432}" type="presParOf" srcId="{D2E59DAD-FDA5-4421-95B3-A76645C0A9D1}" destId="{6C74B967-66FF-4520-B7C4-DB4AB50A53C0}" srcOrd="1" destOrd="0" presId="urn:microsoft.com/office/officeart/2005/8/layout/list1"/>
    <dgm:cxn modelId="{DA803A71-4841-4731-860E-857FF27FC68A}" type="presParOf" srcId="{D2E59DAD-FDA5-4421-95B3-A76645C0A9D1}" destId="{C05011C3-926C-4DDA-BA28-E6B7CF2930A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8D1E0-87EF-42B0-8F2C-9C6C4686F8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D5B38-29D0-4F59-9608-F62E50EA81C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Порядком проведения Всероссийской олимпиады школьников (приказ Министерства образования и науки Российской Федерации от 18 ноября 2013 г. № 1252 «Об утверждении Порядка проведения всероссийской олимпиады школьников»</a:t>
          </a:r>
          <a:endParaRPr lang="ru-RU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4A8EC-DE72-4667-801C-E9FCC575CF35}" type="parTrans" cxnId="{55833E9D-6E3A-4CB1-9351-86FFFE559346}">
      <dgm:prSet/>
      <dgm:spPr/>
      <dgm:t>
        <a:bodyPr/>
        <a:lstStyle/>
        <a:p>
          <a:endParaRPr lang="ru-RU"/>
        </a:p>
      </dgm:t>
    </dgm:pt>
    <dgm:pt modelId="{BCEA774D-069A-4D3E-BC18-0B168AD8D42D}" type="sibTrans" cxnId="{55833E9D-6E3A-4CB1-9351-86FFFE559346}">
      <dgm:prSet/>
      <dgm:spPr/>
      <dgm:t>
        <a:bodyPr/>
        <a:lstStyle/>
        <a:p>
          <a:endParaRPr lang="ru-RU"/>
        </a:p>
      </dgm:t>
    </dgm:pt>
    <dgm:pt modelId="{2EC29548-6C53-4242-998E-296197E559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Приказом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Минобрнауки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России от 17 марта 2015 г. N 249 г. о внесении изменений в Порядок проведения всероссийской олимпиады школьников, утвержденный приказом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Минобрнауки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РФ от 18 ноября 2013 г. N 1252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DBF41-B71A-47DF-8067-6A7ED0D56696}" type="parTrans" cxnId="{A1CAFE00-7D32-4831-B320-934DA495AE87}">
      <dgm:prSet/>
      <dgm:spPr/>
      <dgm:t>
        <a:bodyPr/>
        <a:lstStyle/>
        <a:p>
          <a:endParaRPr lang="ru-RU"/>
        </a:p>
      </dgm:t>
    </dgm:pt>
    <dgm:pt modelId="{C77257EB-048C-4098-BB8E-084C7F7E156D}" type="sibTrans" cxnId="{A1CAFE00-7D32-4831-B320-934DA495AE87}">
      <dgm:prSet/>
      <dgm:spPr/>
      <dgm:t>
        <a:bodyPr/>
        <a:lstStyle/>
        <a:p>
          <a:endParaRPr lang="ru-RU"/>
        </a:p>
      </dgm:t>
    </dgm:pt>
    <dgm:pt modelId="{4061612E-1DF8-45B9-B78F-2A30C67441A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Приказом ДО «Об организационно-методическом обеспечении школьного этапа всероссийской олимпиады школьников в 2019/2020 учебном году в городе Новосибирске от __ № __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B3D2A-060B-4F4E-B59E-FA1966F10C9D}" type="parTrans" cxnId="{6BEF9B5A-A5D8-4A35-BA4A-1FE4F79F98A1}">
      <dgm:prSet/>
      <dgm:spPr/>
      <dgm:t>
        <a:bodyPr/>
        <a:lstStyle/>
        <a:p>
          <a:endParaRPr lang="ru-RU"/>
        </a:p>
      </dgm:t>
    </dgm:pt>
    <dgm:pt modelId="{5B33D5D5-0CBC-418F-A80E-363E33521931}" type="sibTrans" cxnId="{6BEF9B5A-A5D8-4A35-BA4A-1FE4F79F98A1}">
      <dgm:prSet/>
      <dgm:spPr/>
      <dgm:t>
        <a:bodyPr/>
        <a:lstStyle/>
        <a:p>
          <a:endParaRPr lang="ru-RU"/>
        </a:p>
      </dgm:t>
    </dgm:pt>
    <dgm:pt modelId="{33641505-2AD3-4966-A2F5-28B6921848C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Приказом ДО от 13.09.2019 № 0752-од «О проведении школьного этапа всероссийской олимпиады школьников в 2019/2020 учебном году в городе Новосибирске»</a:t>
          </a:r>
          <a:endParaRPr lang="ru-RU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CFADD-0B87-422C-81EC-F0DB038854F5}" type="sibTrans" cxnId="{C36F21FF-3724-4E8C-AC62-13D4A86B8732}">
      <dgm:prSet/>
      <dgm:spPr/>
      <dgm:t>
        <a:bodyPr/>
        <a:lstStyle/>
        <a:p>
          <a:endParaRPr lang="ru-RU"/>
        </a:p>
      </dgm:t>
    </dgm:pt>
    <dgm:pt modelId="{85F44385-F0E3-4CD2-A44A-6585217D9FE3}" type="parTrans" cxnId="{C36F21FF-3724-4E8C-AC62-13D4A86B8732}">
      <dgm:prSet/>
      <dgm:spPr/>
      <dgm:t>
        <a:bodyPr/>
        <a:lstStyle/>
        <a:p>
          <a:endParaRPr lang="ru-RU"/>
        </a:p>
      </dgm:t>
    </dgm:pt>
    <dgm:pt modelId="{039B7C4E-4100-4FD3-B783-C9AC7286FA8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Приказами образовательных учреждений. </a:t>
          </a:r>
          <a:endParaRPr lang="ru-RU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AE3BE-C266-432A-A635-D60D40E85F67}" type="parTrans" cxnId="{186429C0-4AF4-479B-BE1C-E49B39E09BFB}">
      <dgm:prSet/>
      <dgm:spPr/>
      <dgm:t>
        <a:bodyPr/>
        <a:lstStyle/>
        <a:p>
          <a:endParaRPr lang="ru-RU"/>
        </a:p>
      </dgm:t>
    </dgm:pt>
    <dgm:pt modelId="{0B572598-FABE-4DE4-9C11-EF08287E721B}" type="sibTrans" cxnId="{186429C0-4AF4-479B-BE1C-E49B39E09BFB}">
      <dgm:prSet/>
      <dgm:spPr/>
      <dgm:t>
        <a:bodyPr/>
        <a:lstStyle/>
        <a:p>
          <a:endParaRPr lang="ru-RU"/>
        </a:p>
      </dgm:t>
    </dgm:pt>
    <dgm:pt modelId="{881F9CCB-9D22-4EB7-9B68-124501799F7C}" type="pres">
      <dgm:prSet presAssocID="{C758D1E0-87EF-42B0-8F2C-9C6C4686F8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94227-0F67-4DC8-9494-79BFB626D90D}" type="pres">
      <dgm:prSet presAssocID="{348D5B38-29D0-4F59-9608-F62E50EA81C4}" presName="parentLin" presStyleCnt="0"/>
      <dgm:spPr/>
    </dgm:pt>
    <dgm:pt modelId="{8F670B5A-8287-4B2B-80AA-10E2AF4A5412}" type="pres">
      <dgm:prSet presAssocID="{348D5B38-29D0-4F59-9608-F62E50EA81C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2A2682F-AB8B-4895-A77C-3390A0DD9298}" type="pres">
      <dgm:prSet presAssocID="{348D5B38-29D0-4F59-9608-F62E50EA81C4}" presName="parentText" presStyleLbl="node1" presStyleIdx="0" presStyleCnt="3" custScaleX="102576" custScaleY="123002" custLinFactNeighborY="13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37226-7086-4A19-A225-E09A612D5CA1}" type="pres">
      <dgm:prSet presAssocID="{348D5B38-29D0-4F59-9608-F62E50EA81C4}" presName="negativeSpace" presStyleCnt="0"/>
      <dgm:spPr/>
    </dgm:pt>
    <dgm:pt modelId="{F0E00210-E242-49A0-A4FC-26005A8F376F}" type="pres">
      <dgm:prSet presAssocID="{348D5B38-29D0-4F59-9608-F62E50EA81C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7F705-D009-4868-8266-E90C7C4C0F6B}" type="pres">
      <dgm:prSet presAssocID="{BCEA774D-069A-4D3E-BC18-0B168AD8D42D}" presName="spaceBetweenRectangles" presStyleCnt="0"/>
      <dgm:spPr/>
    </dgm:pt>
    <dgm:pt modelId="{2CD52CB8-B8AE-450B-992B-C531115EB9AA}" type="pres">
      <dgm:prSet presAssocID="{33641505-2AD3-4966-A2F5-28B6921848CB}" presName="parentLin" presStyleCnt="0"/>
      <dgm:spPr/>
    </dgm:pt>
    <dgm:pt modelId="{F1E6BADB-EC95-47D4-AD3C-66A13A2E4F26}" type="pres">
      <dgm:prSet presAssocID="{33641505-2AD3-4966-A2F5-28B6921848C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1106B3-2ADE-49FD-901C-3AFDA34D77AB}" type="pres">
      <dgm:prSet presAssocID="{33641505-2AD3-4966-A2F5-28B6921848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2ACFD-1B7A-4B9C-B311-9BF13B214FF6}" type="pres">
      <dgm:prSet presAssocID="{33641505-2AD3-4966-A2F5-28B6921848CB}" presName="negativeSpace" presStyleCnt="0"/>
      <dgm:spPr/>
    </dgm:pt>
    <dgm:pt modelId="{ADF9C1D6-61B0-46D7-ADE7-3EB55DA510F1}" type="pres">
      <dgm:prSet presAssocID="{33641505-2AD3-4966-A2F5-28B6921848C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DF311-840F-4870-97F7-9045598F6120}" type="pres">
      <dgm:prSet presAssocID="{9F8CFADD-0B87-422C-81EC-F0DB038854F5}" presName="spaceBetweenRectangles" presStyleCnt="0"/>
      <dgm:spPr/>
    </dgm:pt>
    <dgm:pt modelId="{B6F159F9-0A65-4FE6-8EBD-B83034A57379}" type="pres">
      <dgm:prSet presAssocID="{039B7C4E-4100-4FD3-B783-C9AC7286FA8F}" presName="parentLin" presStyleCnt="0"/>
      <dgm:spPr/>
    </dgm:pt>
    <dgm:pt modelId="{87776C29-297E-4354-80FF-E160D862FF83}" type="pres">
      <dgm:prSet presAssocID="{039B7C4E-4100-4FD3-B783-C9AC7286FA8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E2AA3F1-D486-40F5-961F-B2EAA2590491}" type="pres">
      <dgm:prSet presAssocID="{039B7C4E-4100-4FD3-B783-C9AC7286FA8F}" presName="parentText" presStyleLbl="node1" presStyleIdx="2" presStyleCnt="3" custScaleX="103449" custScaleY="53266" custLinFactNeighborX="13245" custLinFactNeighborY="-28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2E2A8-F937-4632-8EAF-E005CF94BF4C}" type="pres">
      <dgm:prSet presAssocID="{039B7C4E-4100-4FD3-B783-C9AC7286FA8F}" presName="negativeSpace" presStyleCnt="0"/>
      <dgm:spPr/>
    </dgm:pt>
    <dgm:pt modelId="{5BC58471-8C5D-472B-85F1-F13DBA2F387B}" type="pres">
      <dgm:prSet presAssocID="{039B7C4E-4100-4FD3-B783-C9AC7286FA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0FD53F-3467-4905-9268-8B42AEE006D2}" type="presOf" srcId="{039B7C4E-4100-4FD3-B783-C9AC7286FA8F}" destId="{87776C29-297E-4354-80FF-E160D862FF83}" srcOrd="0" destOrd="0" presId="urn:microsoft.com/office/officeart/2005/8/layout/list1"/>
    <dgm:cxn modelId="{A1CAFE00-7D32-4831-B320-934DA495AE87}" srcId="{348D5B38-29D0-4F59-9608-F62E50EA81C4}" destId="{2EC29548-6C53-4242-998E-296197E55900}" srcOrd="0" destOrd="0" parTransId="{4A2DBF41-B71A-47DF-8067-6A7ED0D56696}" sibTransId="{C77257EB-048C-4098-BB8E-084C7F7E156D}"/>
    <dgm:cxn modelId="{55833E9D-6E3A-4CB1-9351-86FFFE559346}" srcId="{C758D1E0-87EF-42B0-8F2C-9C6C4686F83A}" destId="{348D5B38-29D0-4F59-9608-F62E50EA81C4}" srcOrd="0" destOrd="0" parTransId="{DCE4A8EC-DE72-4667-801C-E9FCC575CF35}" sibTransId="{BCEA774D-069A-4D3E-BC18-0B168AD8D42D}"/>
    <dgm:cxn modelId="{08251182-7FB1-4A53-95E6-546002D1AF52}" type="presOf" srcId="{2EC29548-6C53-4242-998E-296197E55900}" destId="{F0E00210-E242-49A0-A4FC-26005A8F376F}" srcOrd="0" destOrd="0" presId="urn:microsoft.com/office/officeart/2005/8/layout/list1"/>
    <dgm:cxn modelId="{6BEF9B5A-A5D8-4A35-BA4A-1FE4F79F98A1}" srcId="{33641505-2AD3-4966-A2F5-28B6921848CB}" destId="{4061612E-1DF8-45B9-B78F-2A30C67441AF}" srcOrd="0" destOrd="0" parTransId="{298B3D2A-060B-4F4E-B59E-FA1966F10C9D}" sibTransId="{5B33D5D5-0CBC-418F-A80E-363E33521931}"/>
    <dgm:cxn modelId="{D417118F-8F60-4AF5-8C45-49E79960EEC6}" type="presOf" srcId="{C758D1E0-87EF-42B0-8F2C-9C6C4686F83A}" destId="{881F9CCB-9D22-4EB7-9B68-124501799F7C}" srcOrd="0" destOrd="0" presId="urn:microsoft.com/office/officeart/2005/8/layout/list1"/>
    <dgm:cxn modelId="{186429C0-4AF4-479B-BE1C-E49B39E09BFB}" srcId="{C758D1E0-87EF-42B0-8F2C-9C6C4686F83A}" destId="{039B7C4E-4100-4FD3-B783-C9AC7286FA8F}" srcOrd="2" destOrd="0" parTransId="{E5BAE3BE-C266-432A-A635-D60D40E85F67}" sibTransId="{0B572598-FABE-4DE4-9C11-EF08287E721B}"/>
    <dgm:cxn modelId="{C36F21FF-3724-4E8C-AC62-13D4A86B8732}" srcId="{C758D1E0-87EF-42B0-8F2C-9C6C4686F83A}" destId="{33641505-2AD3-4966-A2F5-28B6921848CB}" srcOrd="1" destOrd="0" parTransId="{85F44385-F0E3-4CD2-A44A-6585217D9FE3}" sibTransId="{9F8CFADD-0B87-422C-81EC-F0DB038854F5}"/>
    <dgm:cxn modelId="{061D0B3B-D29F-491C-9A53-CABF4BCD9807}" type="presOf" srcId="{039B7C4E-4100-4FD3-B783-C9AC7286FA8F}" destId="{AE2AA3F1-D486-40F5-961F-B2EAA2590491}" srcOrd="1" destOrd="0" presId="urn:microsoft.com/office/officeart/2005/8/layout/list1"/>
    <dgm:cxn modelId="{CA3123B1-DED1-4064-B47D-F27757517F30}" type="presOf" srcId="{348D5B38-29D0-4F59-9608-F62E50EA81C4}" destId="{B2A2682F-AB8B-4895-A77C-3390A0DD9298}" srcOrd="1" destOrd="0" presId="urn:microsoft.com/office/officeart/2005/8/layout/list1"/>
    <dgm:cxn modelId="{111EB818-0D45-4358-8682-1B3AB61C7A8A}" type="presOf" srcId="{33641505-2AD3-4966-A2F5-28B6921848CB}" destId="{321106B3-2ADE-49FD-901C-3AFDA34D77AB}" srcOrd="1" destOrd="0" presId="urn:microsoft.com/office/officeart/2005/8/layout/list1"/>
    <dgm:cxn modelId="{55A73F26-1F2F-4C88-9FA7-FD5D9DDBF70B}" type="presOf" srcId="{4061612E-1DF8-45B9-B78F-2A30C67441AF}" destId="{ADF9C1D6-61B0-46D7-ADE7-3EB55DA510F1}" srcOrd="0" destOrd="0" presId="urn:microsoft.com/office/officeart/2005/8/layout/list1"/>
    <dgm:cxn modelId="{A5D49F37-2B91-484A-938C-E3EC2807E75A}" type="presOf" srcId="{33641505-2AD3-4966-A2F5-28B6921848CB}" destId="{F1E6BADB-EC95-47D4-AD3C-66A13A2E4F26}" srcOrd="0" destOrd="0" presId="urn:microsoft.com/office/officeart/2005/8/layout/list1"/>
    <dgm:cxn modelId="{977917FD-8EC3-4BFC-9AB1-402645A4A337}" type="presOf" srcId="{348D5B38-29D0-4F59-9608-F62E50EA81C4}" destId="{8F670B5A-8287-4B2B-80AA-10E2AF4A5412}" srcOrd="0" destOrd="0" presId="urn:microsoft.com/office/officeart/2005/8/layout/list1"/>
    <dgm:cxn modelId="{8EE0B804-2D19-426E-9A40-95534E158303}" type="presParOf" srcId="{881F9CCB-9D22-4EB7-9B68-124501799F7C}" destId="{E8894227-0F67-4DC8-9494-79BFB626D90D}" srcOrd="0" destOrd="0" presId="urn:microsoft.com/office/officeart/2005/8/layout/list1"/>
    <dgm:cxn modelId="{28B68569-3904-4AD1-9356-BBEADDE9BBFA}" type="presParOf" srcId="{E8894227-0F67-4DC8-9494-79BFB626D90D}" destId="{8F670B5A-8287-4B2B-80AA-10E2AF4A5412}" srcOrd="0" destOrd="0" presId="urn:microsoft.com/office/officeart/2005/8/layout/list1"/>
    <dgm:cxn modelId="{695AF857-8BCA-48E1-9B53-14E2B6E0BC08}" type="presParOf" srcId="{E8894227-0F67-4DC8-9494-79BFB626D90D}" destId="{B2A2682F-AB8B-4895-A77C-3390A0DD9298}" srcOrd="1" destOrd="0" presId="urn:microsoft.com/office/officeart/2005/8/layout/list1"/>
    <dgm:cxn modelId="{3FFE25F9-4F98-4D74-B348-E9B430725B89}" type="presParOf" srcId="{881F9CCB-9D22-4EB7-9B68-124501799F7C}" destId="{78537226-7086-4A19-A225-E09A612D5CA1}" srcOrd="1" destOrd="0" presId="urn:microsoft.com/office/officeart/2005/8/layout/list1"/>
    <dgm:cxn modelId="{841A2037-47BA-4942-9011-9D3C53C929C7}" type="presParOf" srcId="{881F9CCB-9D22-4EB7-9B68-124501799F7C}" destId="{F0E00210-E242-49A0-A4FC-26005A8F376F}" srcOrd="2" destOrd="0" presId="urn:microsoft.com/office/officeart/2005/8/layout/list1"/>
    <dgm:cxn modelId="{9164A4FE-493E-4027-96E3-D5C5F259F94B}" type="presParOf" srcId="{881F9CCB-9D22-4EB7-9B68-124501799F7C}" destId="{92C7F705-D009-4868-8266-E90C7C4C0F6B}" srcOrd="3" destOrd="0" presId="urn:microsoft.com/office/officeart/2005/8/layout/list1"/>
    <dgm:cxn modelId="{CF1DBDCE-CD97-4D4E-AD30-077505B27BB6}" type="presParOf" srcId="{881F9CCB-9D22-4EB7-9B68-124501799F7C}" destId="{2CD52CB8-B8AE-450B-992B-C531115EB9AA}" srcOrd="4" destOrd="0" presId="urn:microsoft.com/office/officeart/2005/8/layout/list1"/>
    <dgm:cxn modelId="{17021A64-F297-4698-8743-BAE1B68A31B0}" type="presParOf" srcId="{2CD52CB8-B8AE-450B-992B-C531115EB9AA}" destId="{F1E6BADB-EC95-47D4-AD3C-66A13A2E4F26}" srcOrd="0" destOrd="0" presId="urn:microsoft.com/office/officeart/2005/8/layout/list1"/>
    <dgm:cxn modelId="{38BD7D00-3508-4732-B41A-FB84F70D277C}" type="presParOf" srcId="{2CD52CB8-B8AE-450B-992B-C531115EB9AA}" destId="{321106B3-2ADE-49FD-901C-3AFDA34D77AB}" srcOrd="1" destOrd="0" presId="urn:microsoft.com/office/officeart/2005/8/layout/list1"/>
    <dgm:cxn modelId="{B3A8F77C-1A79-4E6D-9931-6F93AF4F3B82}" type="presParOf" srcId="{881F9CCB-9D22-4EB7-9B68-124501799F7C}" destId="{12F2ACFD-1B7A-4B9C-B311-9BF13B214FF6}" srcOrd="5" destOrd="0" presId="urn:microsoft.com/office/officeart/2005/8/layout/list1"/>
    <dgm:cxn modelId="{D8D6650F-9CEF-49D5-8775-4F5A31622C10}" type="presParOf" srcId="{881F9CCB-9D22-4EB7-9B68-124501799F7C}" destId="{ADF9C1D6-61B0-46D7-ADE7-3EB55DA510F1}" srcOrd="6" destOrd="0" presId="urn:microsoft.com/office/officeart/2005/8/layout/list1"/>
    <dgm:cxn modelId="{F1BD02C7-BA85-4E6A-9ED7-145F1A57F7BC}" type="presParOf" srcId="{881F9CCB-9D22-4EB7-9B68-124501799F7C}" destId="{28EDF311-840F-4870-97F7-9045598F6120}" srcOrd="7" destOrd="0" presId="urn:microsoft.com/office/officeart/2005/8/layout/list1"/>
    <dgm:cxn modelId="{E8CC8522-6146-40A3-8415-CFA21C4E2EB5}" type="presParOf" srcId="{881F9CCB-9D22-4EB7-9B68-124501799F7C}" destId="{B6F159F9-0A65-4FE6-8EBD-B83034A57379}" srcOrd="8" destOrd="0" presId="urn:microsoft.com/office/officeart/2005/8/layout/list1"/>
    <dgm:cxn modelId="{C0412E46-B8F0-4B5D-BA5D-F568C3B3462E}" type="presParOf" srcId="{B6F159F9-0A65-4FE6-8EBD-B83034A57379}" destId="{87776C29-297E-4354-80FF-E160D862FF83}" srcOrd="0" destOrd="0" presId="urn:microsoft.com/office/officeart/2005/8/layout/list1"/>
    <dgm:cxn modelId="{FFC52374-6C1E-4175-80A2-09EE41ACB279}" type="presParOf" srcId="{B6F159F9-0A65-4FE6-8EBD-B83034A57379}" destId="{AE2AA3F1-D486-40F5-961F-B2EAA2590491}" srcOrd="1" destOrd="0" presId="urn:microsoft.com/office/officeart/2005/8/layout/list1"/>
    <dgm:cxn modelId="{A92D8931-5A7D-4F99-BF83-716D72152527}" type="presParOf" srcId="{881F9CCB-9D22-4EB7-9B68-124501799F7C}" destId="{F482E2A8-F937-4632-8EAF-E005CF94BF4C}" srcOrd="9" destOrd="0" presId="urn:microsoft.com/office/officeart/2005/8/layout/list1"/>
    <dgm:cxn modelId="{80218FA9-9AD2-46C8-96D8-B3C1AE1BD0AF}" type="presParOf" srcId="{881F9CCB-9D22-4EB7-9B68-124501799F7C}" destId="{5BC58471-8C5D-472B-85F1-F13DBA2F38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249899-E846-4C8A-8AF3-CBD7FD12D2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2FE6A8-3AF6-4FA6-B515-C3B93F0896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проведения школьного этапа в ОО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издается приказ об организации и проведении</a:t>
          </a:r>
          <a:endParaRPr lang="ru-RU" sz="2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C816A-971E-4240-8401-83B07F901673}" type="parTrans" cxnId="{514A8B8B-0AF2-42F6-91AE-FBD92DBED234}">
      <dgm:prSet/>
      <dgm:spPr/>
      <dgm:t>
        <a:bodyPr/>
        <a:lstStyle/>
        <a:p>
          <a:endParaRPr lang="ru-RU"/>
        </a:p>
      </dgm:t>
    </dgm:pt>
    <dgm:pt modelId="{59028A74-6FBF-4499-A5AE-9A7838F85A88}" type="sibTrans" cxnId="{514A8B8B-0AF2-42F6-91AE-FBD92DBED234}">
      <dgm:prSet/>
      <dgm:spPr/>
      <dgm:t>
        <a:bodyPr/>
        <a:lstStyle/>
        <a:p>
          <a:endParaRPr lang="ru-RU"/>
        </a:p>
      </dgm:t>
    </dgm:pt>
    <dgm:pt modelId="{7FD396FD-8FFA-4A6E-9646-723CA9FEC0E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Утверждается состав оргкомитета, состав предметного жюри</a:t>
          </a:r>
          <a:endParaRPr lang="ru-RU" sz="2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D2049-A3F4-47F8-A6E2-C23487B57102}" type="parTrans" cxnId="{E751533D-6B1C-4A3A-A2AA-E966013031B5}">
      <dgm:prSet/>
      <dgm:spPr/>
      <dgm:t>
        <a:bodyPr/>
        <a:lstStyle/>
        <a:p>
          <a:endParaRPr lang="ru-RU"/>
        </a:p>
      </dgm:t>
    </dgm:pt>
    <dgm:pt modelId="{87875C86-0638-4552-8BDB-381138DE2E93}" type="sibTrans" cxnId="{E751533D-6B1C-4A3A-A2AA-E966013031B5}">
      <dgm:prSet/>
      <dgm:spPr/>
      <dgm:t>
        <a:bodyPr/>
        <a:lstStyle/>
        <a:p>
          <a:endParaRPr lang="ru-RU"/>
        </a:p>
      </dgm:t>
    </dgm:pt>
    <dgm:pt modelId="{CBB886D7-36C3-423E-AD41-5FA2D618BBB3}">
      <dgm:prSet phldrT="[Текст]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5E6CE-7B9A-43C4-BAF4-DC2A6B4B992E}" type="parTrans" cxnId="{D2DAFE3D-351F-428B-8BCC-2D35F4BBE6AC}">
      <dgm:prSet/>
      <dgm:spPr/>
      <dgm:t>
        <a:bodyPr/>
        <a:lstStyle/>
        <a:p>
          <a:endParaRPr lang="ru-RU"/>
        </a:p>
      </dgm:t>
    </dgm:pt>
    <dgm:pt modelId="{5769B571-3DF0-4669-8EEC-6773000CF257}" type="sibTrans" cxnId="{D2DAFE3D-351F-428B-8BCC-2D35F4BBE6AC}">
      <dgm:prSet/>
      <dgm:spPr/>
      <dgm:t>
        <a:bodyPr/>
        <a:lstStyle/>
        <a:p>
          <a:endParaRPr lang="ru-RU"/>
        </a:p>
      </dgm:t>
    </dgm:pt>
    <dgm:pt modelId="{B6A43F94-733E-4AAC-81E9-B9502E8D8B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41862-8DAC-4A60-9D2D-9850E09E1DF3}" type="parTrans" cxnId="{9C244966-7E13-4CD4-8403-FD62DA345840}">
      <dgm:prSet/>
      <dgm:spPr/>
      <dgm:t>
        <a:bodyPr/>
        <a:lstStyle/>
        <a:p>
          <a:endParaRPr lang="ru-RU"/>
        </a:p>
      </dgm:t>
    </dgm:pt>
    <dgm:pt modelId="{B2BD345E-7EF9-4E59-B612-7DC1FB7BF870}" type="sibTrans" cxnId="{9C244966-7E13-4CD4-8403-FD62DA345840}">
      <dgm:prSet/>
      <dgm:spPr/>
      <dgm:t>
        <a:bodyPr/>
        <a:lstStyle/>
        <a:p>
          <a:endParaRPr lang="ru-RU"/>
        </a:p>
      </dgm:t>
    </dgm:pt>
    <dgm:pt modelId="{CEDFE909-99E6-4C17-8B47-7D1BA2C9FF47}">
      <dgm:prSet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2AA01-8A18-4451-8D3D-66A643910DC4}" type="parTrans" cxnId="{7FEE140C-6EFC-4A46-A5AF-7DF63EEE3576}">
      <dgm:prSet/>
      <dgm:spPr/>
      <dgm:t>
        <a:bodyPr/>
        <a:lstStyle/>
        <a:p>
          <a:endParaRPr lang="ru-RU"/>
        </a:p>
      </dgm:t>
    </dgm:pt>
    <dgm:pt modelId="{2B0C5C06-EEF1-4CC8-AE0D-0F8DE00322D3}" type="sibTrans" cxnId="{7FEE140C-6EFC-4A46-A5AF-7DF63EEE3576}">
      <dgm:prSet/>
      <dgm:spPr/>
      <dgm:t>
        <a:bodyPr/>
        <a:lstStyle/>
        <a:p>
          <a:endParaRPr lang="ru-RU"/>
        </a:p>
      </dgm:t>
    </dgm:pt>
    <dgm:pt modelId="{B3EE36E3-D6FC-4A93-AAA5-48AD9423AB3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4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45237-0B4F-40C8-BF91-E6F7C511F9C7}" type="parTrans" cxnId="{3A44E34B-69FA-4FEF-A365-ED2B879D0BA6}">
      <dgm:prSet/>
      <dgm:spPr/>
      <dgm:t>
        <a:bodyPr/>
        <a:lstStyle/>
        <a:p>
          <a:endParaRPr lang="ru-RU"/>
        </a:p>
      </dgm:t>
    </dgm:pt>
    <dgm:pt modelId="{48910509-2041-4242-9D21-245CC883603C}" type="sibTrans" cxnId="{3A44E34B-69FA-4FEF-A365-ED2B879D0BA6}">
      <dgm:prSet/>
      <dgm:spPr/>
      <dgm:t>
        <a:bodyPr/>
        <a:lstStyle/>
        <a:p>
          <a:endParaRPr lang="ru-RU"/>
        </a:p>
      </dgm:t>
    </dgm:pt>
    <dgm:pt modelId="{568271C2-748F-4157-9133-621A82B784C3}" type="pres">
      <dgm:prSet presAssocID="{97249899-E846-4C8A-8AF3-CBD7FD12D2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627AA-7480-4F9B-B7AC-7C5D5243BABE}" type="pres">
      <dgm:prSet presAssocID="{A92FE6A8-3AF6-4FA6-B515-C3B93F089626}" presName="parentLin" presStyleCnt="0"/>
      <dgm:spPr/>
    </dgm:pt>
    <dgm:pt modelId="{B7FE099D-F3E4-4252-9C6D-4B41B215BD20}" type="pres">
      <dgm:prSet presAssocID="{A92FE6A8-3AF6-4FA6-B515-C3B93F08962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82CB09-D960-480C-9048-B65AF4B9B357}" type="pres">
      <dgm:prSet presAssocID="{A92FE6A8-3AF6-4FA6-B515-C3B93F089626}" presName="parentText" presStyleLbl="node1" presStyleIdx="0" presStyleCnt="3" custScaleX="124326" custScaleY="156202" custLinFactNeighborX="-11024" custLinFactNeighborY="-10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41D29-B839-45AA-BF27-FA9CDA0D3302}" type="pres">
      <dgm:prSet presAssocID="{A92FE6A8-3AF6-4FA6-B515-C3B93F089626}" presName="negativeSpace" presStyleCnt="0"/>
      <dgm:spPr/>
    </dgm:pt>
    <dgm:pt modelId="{E5F4987C-D0D0-4EFD-805C-CD508250E5C8}" type="pres">
      <dgm:prSet presAssocID="{A92FE6A8-3AF6-4FA6-B515-C3B93F089626}" presName="childText" presStyleLbl="conFgAcc1" presStyleIdx="0" presStyleCnt="3" custScaleX="100000" custScaleY="233737" custLinFactY="5533" custLinFactNeighborX="-5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33348-CF35-49FB-83E2-408BFCBE23E8}" type="pres">
      <dgm:prSet presAssocID="{59028A74-6FBF-4499-A5AE-9A7838F85A88}" presName="spaceBetweenRectangles" presStyleCnt="0"/>
      <dgm:spPr/>
    </dgm:pt>
    <dgm:pt modelId="{F704D464-230E-4777-8ECD-DF21FF780EF0}" type="pres">
      <dgm:prSet presAssocID="{7FD396FD-8FFA-4A6E-9646-723CA9FEC0EA}" presName="parentLin" presStyleCnt="0"/>
      <dgm:spPr/>
    </dgm:pt>
    <dgm:pt modelId="{105C97CD-E4F0-48D7-AD80-85717D300BED}" type="pres">
      <dgm:prSet presAssocID="{7FD396FD-8FFA-4A6E-9646-723CA9FEC0E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746EE9-4B21-4B91-A312-86A6AAC55EC0}" type="pres">
      <dgm:prSet presAssocID="{7FD396FD-8FFA-4A6E-9646-723CA9FEC0EA}" presName="parentText" presStyleLbl="node1" presStyleIdx="1" presStyleCnt="3" custScaleX="123387" custScaleY="168464" custLinFactNeighborX="-37762" custLinFactNeighborY="-45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58D78-2935-4495-9A11-07DAFCD68F74}" type="pres">
      <dgm:prSet presAssocID="{7FD396FD-8FFA-4A6E-9646-723CA9FEC0EA}" presName="negativeSpace" presStyleCnt="0"/>
      <dgm:spPr/>
    </dgm:pt>
    <dgm:pt modelId="{BDD29D70-8D79-406B-BDD0-80ABBBEA399C}" type="pres">
      <dgm:prSet presAssocID="{7FD396FD-8FFA-4A6E-9646-723CA9FEC0EA}" presName="childText" presStyleLbl="conFgAcc1" presStyleIdx="1" presStyleCnt="3" custScaleX="100000" custScaleY="264075" custLinFactY="59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DAF91-D4B6-48D4-B4B2-00E10DE15FF5}" type="pres">
      <dgm:prSet presAssocID="{87875C86-0638-4552-8BDB-381138DE2E93}" presName="spaceBetweenRectangles" presStyleCnt="0"/>
      <dgm:spPr/>
    </dgm:pt>
    <dgm:pt modelId="{A164D715-8FBE-4D7D-9854-6B446DF86C2F}" type="pres">
      <dgm:prSet presAssocID="{CBB886D7-36C3-423E-AD41-5FA2D618BBB3}" presName="parentLin" presStyleCnt="0"/>
      <dgm:spPr/>
    </dgm:pt>
    <dgm:pt modelId="{170A1942-DA02-4DAF-9CCF-723BECA13390}" type="pres">
      <dgm:prSet presAssocID="{CBB886D7-36C3-423E-AD41-5FA2D618BBB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042B04-4A34-4468-BCBB-A2C37FF5812D}" type="pres">
      <dgm:prSet presAssocID="{CBB886D7-36C3-423E-AD41-5FA2D618BBB3}" presName="parentText" presStyleLbl="node1" presStyleIdx="2" presStyleCnt="3" custScaleX="126139" custScaleY="154610" custLinFactNeighborX="23208" custLinFactNeighborY="-6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B0BFD-1A96-488B-950B-6B8D11044E37}" type="pres">
      <dgm:prSet presAssocID="{CBB886D7-36C3-423E-AD41-5FA2D618BBB3}" presName="negativeSpace" presStyleCnt="0"/>
      <dgm:spPr/>
    </dgm:pt>
    <dgm:pt modelId="{10A41FEC-2174-417F-941A-A024004658A4}" type="pres">
      <dgm:prSet presAssocID="{CBB886D7-36C3-423E-AD41-5FA2D618BBB3}" presName="childText" presStyleLbl="conFgAcc1" presStyleIdx="2" presStyleCnt="3" custLinFactY="33500" custLinFactNeighborX="4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4E34B-69FA-4FEF-A365-ED2B879D0BA6}" srcId="{7FD396FD-8FFA-4A6E-9646-723CA9FEC0EA}" destId="{B3EE36E3-D6FC-4A93-AAA5-48AD9423AB30}" srcOrd="0" destOrd="0" parTransId="{33845237-0B4F-40C8-BF91-E6F7C511F9C7}" sibTransId="{48910509-2041-4242-9D21-245CC883603C}"/>
    <dgm:cxn modelId="{C0E7232F-D128-4E58-BEAF-CE6A7CC39E3F}" type="presOf" srcId="{B3EE36E3-D6FC-4A93-AAA5-48AD9423AB30}" destId="{BDD29D70-8D79-406B-BDD0-80ABBBEA399C}" srcOrd="0" destOrd="0" presId="urn:microsoft.com/office/officeart/2005/8/layout/list1"/>
    <dgm:cxn modelId="{5E8D6072-9CBC-45B7-8F2F-4FBB0721980B}" type="presOf" srcId="{7FD396FD-8FFA-4A6E-9646-723CA9FEC0EA}" destId="{105C97CD-E4F0-48D7-AD80-85717D300BED}" srcOrd="0" destOrd="0" presId="urn:microsoft.com/office/officeart/2005/8/layout/list1"/>
    <dgm:cxn modelId="{FE25850C-73DC-43ED-B04D-27F6CFA2E6DA}" type="presOf" srcId="{B6A43F94-733E-4AAC-81E9-B9502E8D8B65}" destId="{E5F4987C-D0D0-4EFD-805C-CD508250E5C8}" srcOrd="0" destOrd="0" presId="urn:microsoft.com/office/officeart/2005/8/layout/list1"/>
    <dgm:cxn modelId="{E751533D-6B1C-4A3A-A2AA-E966013031B5}" srcId="{97249899-E846-4C8A-8AF3-CBD7FD12D2E9}" destId="{7FD396FD-8FFA-4A6E-9646-723CA9FEC0EA}" srcOrd="1" destOrd="0" parTransId="{E2ED2049-A3F4-47F8-A6E2-C23487B57102}" sibTransId="{87875C86-0638-4552-8BDB-381138DE2E93}"/>
    <dgm:cxn modelId="{6C3E9C29-C908-41A1-9256-68DC7F49C4B0}" type="presOf" srcId="{A92FE6A8-3AF6-4FA6-B515-C3B93F089626}" destId="{B7FE099D-F3E4-4252-9C6D-4B41B215BD20}" srcOrd="0" destOrd="0" presId="urn:microsoft.com/office/officeart/2005/8/layout/list1"/>
    <dgm:cxn modelId="{68945E60-627A-4BA1-B5E5-A0D2E0DCCB7D}" type="presOf" srcId="{CBB886D7-36C3-423E-AD41-5FA2D618BBB3}" destId="{170A1942-DA02-4DAF-9CCF-723BECA13390}" srcOrd="0" destOrd="0" presId="urn:microsoft.com/office/officeart/2005/8/layout/list1"/>
    <dgm:cxn modelId="{300FB874-4C85-4580-B946-6AAAC23EEA64}" type="presOf" srcId="{CEDFE909-99E6-4C17-8B47-7D1BA2C9FF47}" destId="{10A41FEC-2174-417F-941A-A024004658A4}" srcOrd="0" destOrd="0" presId="urn:microsoft.com/office/officeart/2005/8/layout/list1"/>
    <dgm:cxn modelId="{D2DAFE3D-351F-428B-8BCC-2D35F4BBE6AC}" srcId="{97249899-E846-4C8A-8AF3-CBD7FD12D2E9}" destId="{CBB886D7-36C3-423E-AD41-5FA2D618BBB3}" srcOrd="2" destOrd="0" parTransId="{4D55E6CE-7B9A-43C4-BAF4-DC2A6B4B992E}" sibTransId="{5769B571-3DF0-4669-8EEC-6773000CF257}"/>
    <dgm:cxn modelId="{B7449786-FDDE-497E-88AB-4C1F2BC4E5FE}" type="presOf" srcId="{A92FE6A8-3AF6-4FA6-B515-C3B93F089626}" destId="{D082CB09-D960-480C-9048-B65AF4B9B357}" srcOrd="1" destOrd="0" presId="urn:microsoft.com/office/officeart/2005/8/layout/list1"/>
    <dgm:cxn modelId="{7FEE140C-6EFC-4A46-A5AF-7DF63EEE3576}" srcId="{CBB886D7-36C3-423E-AD41-5FA2D618BBB3}" destId="{CEDFE909-99E6-4C17-8B47-7D1BA2C9FF47}" srcOrd="0" destOrd="0" parTransId="{BA02AA01-8A18-4451-8D3D-66A643910DC4}" sibTransId="{2B0C5C06-EEF1-4CC8-AE0D-0F8DE00322D3}"/>
    <dgm:cxn modelId="{44DFF4F9-D341-4108-A151-0F7F9169291C}" type="presOf" srcId="{7FD396FD-8FFA-4A6E-9646-723CA9FEC0EA}" destId="{4B746EE9-4B21-4B91-A312-86A6AAC55EC0}" srcOrd="1" destOrd="0" presId="urn:microsoft.com/office/officeart/2005/8/layout/list1"/>
    <dgm:cxn modelId="{317AFF8C-3C37-448D-BFEA-AF0677FA4506}" type="presOf" srcId="{97249899-E846-4C8A-8AF3-CBD7FD12D2E9}" destId="{568271C2-748F-4157-9133-621A82B784C3}" srcOrd="0" destOrd="0" presId="urn:microsoft.com/office/officeart/2005/8/layout/list1"/>
    <dgm:cxn modelId="{9C244966-7E13-4CD4-8403-FD62DA345840}" srcId="{A92FE6A8-3AF6-4FA6-B515-C3B93F089626}" destId="{B6A43F94-733E-4AAC-81E9-B9502E8D8B65}" srcOrd="0" destOrd="0" parTransId="{C7E41862-8DAC-4A60-9D2D-9850E09E1DF3}" sibTransId="{B2BD345E-7EF9-4E59-B612-7DC1FB7BF870}"/>
    <dgm:cxn modelId="{31244340-28AE-43CC-A60E-F491D06203EA}" type="presOf" srcId="{CBB886D7-36C3-423E-AD41-5FA2D618BBB3}" destId="{AF042B04-4A34-4468-BCBB-A2C37FF5812D}" srcOrd="1" destOrd="0" presId="urn:microsoft.com/office/officeart/2005/8/layout/list1"/>
    <dgm:cxn modelId="{514A8B8B-0AF2-42F6-91AE-FBD92DBED234}" srcId="{97249899-E846-4C8A-8AF3-CBD7FD12D2E9}" destId="{A92FE6A8-3AF6-4FA6-B515-C3B93F089626}" srcOrd="0" destOrd="0" parTransId="{DE9C816A-971E-4240-8401-83B07F901673}" sibTransId="{59028A74-6FBF-4499-A5AE-9A7838F85A88}"/>
    <dgm:cxn modelId="{902F0193-F888-48EF-B5FE-A4FB37F43C9C}" type="presParOf" srcId="{568271C2-748F-4157-9133-621A82B784C3}" destId="{2A6627AA-7480-4F9B-B7AC-7C5D5243BABE}" srcOrd="0" destOrd="0" presId="urn:microsoft.com/office/officeart/2005/8/layout/list1"/>
    <dgm:cxn modelId="{84EFC1D6-B7D2-48A9-B5A3-0697A1B467E2}" type="presParOf" srcId="{2A6627AA-7480-4F9B-B7AC-7C5D5243BABE}" destId="{B7FE099D-F3E4-4252-9C6D-4B41B215BD20}" srcOrd="0" destOrd="0" presId="urn:microsoft.com/office/officeart/2005/8/layout/list1"/>
    <dgm:cxn modelId="{4B2636ED-C45D-4A00-B75D-E9B5DD935BC6}" type="presParOf" srcId="{2A6627AA-7480-4F9B-B7AC-7C5D5243BABE}" destId="{D082CB09-D960-480C-9048-B65AF4B9B357}" srcOrd="1" destOrd="0" presId="urn:microsoft.com/office/officeart/2005/8/layout/list1"/>
    <dgm:cxn modelId="{BCECF97A-265C-4CF0-8FF0-9075551011B1}" type="presParOf" srcId="{568271C2-748F-4157-9133-621A82B784C3}" destId="{E8E41D29-B839-45AA-BF27-FA9CDA0D3302}" srcOrd="1" destOrd="0" presId="urn:microsoft.com/office/officeart/2005/8/layout/list1"/>
    <dgm:cxn modelId="{39CA5FE9-5C8D-4372-A7BA-0F2E73560008}" type="presParOf" srcId="{568271C2-748F-4157-9133-621A82B784C3}" destId="{E5F4987C-D0D0-4EFD-805C-CD508250E5C8}" srcOrd="2" destOrd="0" presId="urn:microsoft.com/office/officeart/2005/8/layout/list1"/>
    <dgm:cxn modelId="{8D1C3303-0E67-4833-A9B2-4E34DEB97BFD}" type="presParOf" srcId="{568271C2-748F-4157-9133-621A82B784C3}" destId="{B5633348-CF35-49FB-83E2-408BFCBE23E8}" srcOrd="3" destOrd="0" presId="urn:microsoft.com/office/officeart/2005/8/layout/list1"/>
    <dgm:cxn modelId="{BA6EB82C-A3A7-48B3-8E12-62A2F0F93722}" type="presParOf" srcId="{568271C2-748F-4157-9133-621A82B784C3}" destId="{F704D464-230E-4777-8ECD-DF21FF780EF0}" srcOrd="4" destOrd="0" presId="urn:microsoft.com/office/officeart/2005/8/layout/list1"/>
    <dgm:cxn modelId="{0A9FBB64-B93A-4E8B-A4D4-FF1B7F8F3217}" type="presParOf" srcId="{F704D464-230E-4777-8ECD-DF21FF780EF0}" destId="{105C97CD-E4F0-48D7-AD80-85717D300BED}" srcOrd="0" destOrd="0" presId="urn:microsoft.com/office/officeart/2005/8/layout/list1"/>
    <dgm:cxn modelId="{64AE4CA7-5875-489E-9A6D-FB26A4218D7F}" type="presParOf" srcId="{F704D464-230E-4777-8ECD-DF21FF780EF0}" destId="{4B746EE9-4B21-4B91-A312-86A6AAC55EC0}" srcOrd="1" destOrd="0" presId="urn:microsoft.com/office/officeart/2005/8/layout/list1"/>
    <dgm:cxn modelId="{2A1C9A3F-8302-4712-A1E5-058658FB659C}" type="presParOf" srcId="{568271C2-748F-4157-9133-621A82B784C3}" destId="{8C158D78-2935-4495-9A11-07DAFCD68F74}" srcOrd="5" destOrd="0" presId="urn:microsoft.com/office/officeart/2005/8/layout/list1"/>
    <dgm:cxn modelId="{9AAB322F-5B56-4AB5-ACE7-C9475A63B868}" type="presParOf" srcId="{568271C2-748F-4157-9133-621A82B784C3}" destId="{BDD29D70-8D79-406B-BDD0-80ABBBEA399C}" srcOrd="6" destOrd="0" presId="urn:microsoft.com/office/officeart/2005/8/layout/list1"/>
    <dgm:cxn modelId="{6E2743F6-2E74-4954-BDF5-951C541585C5}" type="presParOf" srcId="{568271C2-748F-4157-9133-621A82B784C3}" destId="{251DAF91-D4B6-48D4-B4B2-00E10DE15FF5}" srcOrd="7" destOrd="0" presId="urn:microsoft.com/office/officeart/2005/8/layout/list1"/>
    <dgm:cxn modelId="{868DE687-131B-4CCB-9571-E586D815D20D}" type="presParOf" srcId="{568271C2-748F-4157-9133-621A82B784C3}" destId="{A164D715-8FBE-4D7D-9854-6B446DF86C2F}" srcOrd="8" destOrd="0" presId="urn:microsoft.com/office/officeart/2005/8/layout/list1"/>
    <dgm:cxn modelId="{8B699138-C33E-4C6F-8962-4609A02FC18C}" type="presParOf" srcId="{A164D715-8FBE-4D7D-9854-6B446DF86C2F}" destId="{170A1942-DA02-4DAF-9CCF-723BECA13390}" srcOrd="0" destOrd="0" presId="urn:microsoft.com/office/officeart/2005/8/layout/list1"/>
    <dgm:cxn modelId="{C6069880-D9AC-476C-9A60-AE5C227222EC}" type="presParOf" srcId="{A164D715-8FBE-4D7D-9854-6B446DF86C2F}" destId="{AF042B04-4A34-4468-BCBB-A2C37FF5812D}" srcOrd="1" destOrd="0" presId="urn:microsoft.com/office/officeart/2005/8/layout/list1"/>
    <dgm:cxn modelId="{39FBA19A-B2AB-4277-A123-31AD7C8D03EF}" type="presParOf" srcId="{568271C2-748F-4157-9133-621A82B784C3}" destId="{742B0BFD-1A96-488B-950B-6B8D11044E37}" srcOrd="9" destOrd="0" presId="urn:microsoft.com/office/officeart/2005/8/layout/list1"/>
    <dgm:cxn modelId="{7080E5FB-55EF-4D02-85AB-B6EA354EE4A3}" type="presParOf" srcId="{568271C2-748F-4157-9133-621A82B784C3}" destId="{10A41FEC-2174-417F-941A-A024004658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15BD3B-C911-4BF6-9345-49438E4F9B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D4FC2-E03F-4FA0-92B1-D299F30DA78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Инструктаж</a:t>
          </a:r>
          <a:endParaRPr lang="ru-RU" sz="2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5C4EC-0847-4AC6-A27A-68913F768A10}" type="parTrans" cxnId="{AE456F60-06BE-4EDF-BC5A-6CB251EBA37F}">
      <dgm:prSet/>
      <dgm:spPr/>
      <dgm:t>
        <a:bodyPr/>
        <a:lstStyle/>
        <a:p>
          <a:endParaRPr lang="ru-RU"/>
        </a:p>
      </dgm:t>
    </dgm:pt>
    <dgm:pt modelId="{E42B8808-46E5-4302-9340-A4CDBC723387}" type="sibTrans" cxnId="{AE456F60-06BE-4EDF-BC5A-6CB251EBA37F}">
      <dgm:prSet/>
      <dgm:spPr/>
      <dgm:t>
        <a:bodyPr/>
        <a:lstStyle/>
        <a:p>
          <a:endParaRPr lang="ru-RU"/>
        </a:p>
      </dgm:t>
    </dgm:pt>
    <dgm:pt modelId="{6D900E81-0BA3-41E0-8699-CDF4CF75E7A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жюри</a:t>
          </a:r>
          <a:endParaRPr lang="ru-RU" sz="2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5D2E47-9116-4936-8149-212ABB09ADC2}" type="parTrans" cxnId="{0D3FDDB3-5046-4097-A44B-9799F63DA396}">
      <dgm:prSet/>
      <dgm:spPr/>
      <dgm:t>
        <a:bodyPr/>
        <a:lstStyle/>
        <a:p>
          <a:endParaRPr lang="ru-RU"/>
        </a:p>
      </dgm:t>
    </dgm:pt>
    <dgm:pt modelId="{EF80C2FB-0502-4616-8E75-639DF9037C2E}" type="sibTrans" cxnId="{0D3FDDB3-5046-4097-A44B-9799F63DA396}">
      <dgm:prSet/>
      <dgm:spPr/>
      <dgm:t>
        <a:bodyPr/>
        <a:lstStyle/>
        <a:p>
          <a:endParaRPr lang="ru-RU"/>
        </a:p>
      </dgm:t>
    </dgm:pt>
    <dgm:pt modelId="{4CBB66FE-3325-443B-8606-48AF04FFED4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и сдача отчета</a:t>
          </a:r>
          <a:endParaRPr lang="ru-RU" sz="2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A0EBB-BF1E-4901-B3BB-40109DD55560}" type="parTrans" cxnId="{6D1EF6DD-51DF-4D53-9E60-7F8951F66708}">
      <dgm:prSet/>
      <dgm:spPr/>
      <dgm:t>
        <a:bodyPr/>
        <a:lstStyle/>
        <a:p>
          <a:endParaRPr lang="ru-RU"/>
        </a:p>
      </dgm:t>
    </dgm:pt>
    <dgm:pt modelId="{BB3CE49F-75CE-4BD8-9935-842557C288FA}" type="sibTrans" cxnId="{6D1EF6DD-51DF-4D53-9E60-7F8951F66708}">
      <dgm:prSet/>
      <dgm:spPr/>
      <dgm:t>
        <a:bodyPr/>
        <a:lstStyle/>
        <a:p>
          <a:endParaRPr lang="ru-RU"/>
        </a:p>
      </dgm:t>
    </dgm:pt>
    <dgm:pt modelId="{36BD6408-4AB7-45C5-A754-1CFB68B5B9A4}" type="pres">
      <dgm:prSet presAssocID="{0015BD3B-C911-4BF6-9345-49438E4F9B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45A043-90B1-48F1-93DD-72D7EA8C9190}" type="pres">
      <dgm:prSet presAssocID="{32BD4FC2-E03F-4FA0-92B1-D299F30DA788}" presName="parentLin" presStyleCnt="0"/>
      <dgm:spPr/>
    </dgm:pt>
    <dgm:pt modelId="{297BB259-7795-45B7-85E9-8E99E3F7773F}" type="pres">
      <dgm:prSet presAssocID="{32BD4FC2-E03F-4FA0-92B1-D299F30DA78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4A63B56-0156-4FE6-9E69-8986235801CE}" type="pres">
      <dgm:prSet presAssocID="{32BD4FC2-E03F-4FA0-92B1-D299F30DA788}" presName="parentText" presStyleLbl="node1" presStyleIdx="0" presStyleCnt="3" custScaleX="92381" custScaleY="49061" custLinFactNeighborX="-33332" custLinFactNeighborY="-16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CA351-8589-4672-80ED-9BA44BF0A451}" type="pres">
      <dgm:prSet presAssocID="{32BD4FC2-E03F-4FA0-92B1-D299F30DA788}" presName="negativeSpace" presStyleCnt="0"/>
      <dgm:spPr/>
    </dgm:pt>
    <dgm:pt modelId="{2542E7AC-540E-49EB-8912-A7E72EEBA92C}" type="pres">
      <dgm:prSet presAssocID="{32BD4FC2-E03F-4FA0-92B1-D299F30DA788}" presName="childText" presStyleLbl="conFgAcc1" presStyleIdx="0" presStyleCnt="3" custLinFactNeighborY="79811">
        <dgm:presLayoutVars>
          <dgm:bulletEnabled val="1"/>
        </dgm:presLayoutVars>
      </dgm:prSet>
      <dgm:spPr/>
    </dgm:pt>
    <dgm:pt modelId="{81F734DF-9CFD-4AFF-BF17-92A8643DEFC9}" type="pres">
      <dgm:prSet presAssocID="{E42B8808-46E5-4302-9340-A4CDBC723387}" presName="spaceBetweenRectangles" presStyleCnt="0"/>
      <dgm:spPr/>
    </dgm:pt>
    <dgm:pt modelId="{75890C2A-4AD0-4261-878F-4463552FB630}" type="pres">
      <dgm:prSet presAssocID="{6D900E81-0BA3-41E0-8699-CDF4CF75E7A6}" presName="parentLin" presStyleCnt="0"/>
      <dgm:spPr/>
    </dgm:pt>
    <dgm:pt modelId="{89E50AD8-6267-41C8-8C92-25DB0A73281F}" type="pres">
      <dgm:prSet presAssocID="{6D900E81-0BA3-41E0-8699-CDF4CF75E7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E7FCDC0-649B-4F3D-A4AD-3ADC7AB73BDF}" type="pres">
      <dgm:prSet presAssocID="{6D900E81-0BA3-41E0-8699-CDF4CF75E7A6}" presName="parentText" presStyleLbl="node1" presStyleIdx="1" presStyleCnt="3" custScaleX="97023" custScaleY="40991" custLinFactNeighborX="-37705" custLinFactNeighborY="-20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BAFF-D672-4452-A854-FA58F65B1DDC}" type="pres">
      <dgm:prSet presAssocID="{6D900E81-0BA3-41E0-8699-CDF4CF75E7A6}" presName="negativeSpace" presStyleCnt="0"/>
      <dgm:spPr/>
    </dgm:pt>
    <dgm:pt modelId="{BB9BE78D-1F4B-40F0-8E0F-787D95B2012E}" type="pres">
      <dgm:prSet presAssocID="{6D900E81-0BA3-41E0-8699-CDF4CF75E7A6}" presName="childText" presStyleLbl="conFgAcc1" presStyleIdx="1" presStyleCnt="3" custScaleY="101304" custLinFactY="16046" custLinFactNeighborY="100000">
        <dgm:presLayoutVars>
          <dgm:bulletEnabled val="1"/>
        </dgm:presLayoutVars>
      </dgm:prSet>
      <dgm:spPr/>
    </dgm:pt>
    <dgm:pt modelId="{932FF32B-559A-42FE-9B0F-6EEFA384356E}" type="pres">
      <dgm:prSet presAssocID="{EF80C2FB-0502-4616-8E75-639DF9037C2E}" presName="spaceBetweenRectangles" presStyleCnt="0"/>
      <dgm:spPr/>
    </dgm:pt>
    <dgm:pt modelId="{8A2B0871-6514-40C3-B7BC-A1F59E8AB505}" type="pres">
      <dgm:prSet presAssocID="{4CBB66FE-3325-443B-8606-48AF04FFED48}" presName="parentLin" presStyleCnt="0"/>
      <dgm:spPr/>
    </dgm:pt>
    <dgm:pt modelId="{83086BCD-6AA7-414E-8C99-14BE4E4D1CEF}" type="pres">
      <dgm:prSet presAssocID="{4CBB66FE-3325-443B-8606-48AF04FFED4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5D2B118-C092-4E80-9F7A-78F2C757FBD9}" type="pres">
      <dgm:prSet presAssocID="{4CBB66FE-3325-443B-8606-48AF04FFED48}" presName="parentText" presStyleLbl="node1" presStyleIdx="2" presStyleCnt="3" custScaleX="93125" custScaleY="44088" custLinFactNeighborX="-48589" custLinFactNeighborY="11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39D1D-2748-4716-A021-C97A4F158328}" type="pres">
      <dgm:prSet presAssocID="{4CBB66FE-3325-443B-8606-48AF04FFED48}" presName="negativeSpace" presStyleCnt="0"/>
      <dgm:spPr/>
    </dgm:pt>
    <dgm:pt modelId="{E8CEE3F8-A969-4444-8081-73396F2C6918}" type="pres">
      <dgm:prSet presAssocID="{4CBB66FE-3325-443B-8606-48AF04FFED48}" presName="childText" presStyleLbl="conFgAcc1" presStyleIdx="2" presStyleCnt="3" custLinFactNeighborX="-239" custLinFactNeighborY="38633">
        <dgm:presLayoutVars>
          <dgm:bulletEnabled val="1"/>
        </dgm:presLayoutVars>
      </dgm:prSet>
      <dgm:spPr/>
    </dgm:pt>
  </dgm:ptLst>
  <dgm:cxnLst>
    <dgm:cxn modelId="{24ECD26D-B4B5-4EF9-BACA-058B3B022AEF}" type="presOf" srcId="{6D900E81-0BA3-41E0-8699-CDF4CF75E7A6}" destId="{BE7FCDC0-649B-4F3D-A4AD-3ADC7AB73BDF}" srcOrd="1" destOrd="0" presId="urn:microsoft.com/office/officeart/2005/8/layout/list1"/>
    <dgm:cxn modelId="{AE456F60-06BE-4EDF-BC5A-6CB251EBA37F}" srcId="{0015BD3B-C911-4BF6-9345-49438E4F9B7F}" destId="{32BD4FC2-E03F-4FA0-92B1-D299F30DA788}" srcOrd="0" destOrd="0" parTransId="{A245C4EC-0847-4AC6-A27A-68913F768A10}" sibTransId="{E42B8808-46E5-4302-9340-A4CDBC723387}"/>
    <dgm:cxn modelId="{B5E75E4B-0597-42DF-B146-0A72B178ED05}" type="presOf" srcId="{32BD4FC2-E03F-4FA0-92B1-D299F30DA788}" destId="{297BB259-7795-45B7-85E9-8E99E3F7773F}" srcOrd="0" destOrd="0" presId="urn:microsoft.com/office/officeart/2005/8/layout/list1"/>
    <dgm:cxn modelId="{6D1EF6DD-51DF-4D53-9E60-7F8951F66708}" srcId="{0015BD3B-C911-4BF6-9345-49438E4F9B7F}" destId="{4CBB66FE-3325-443B-8606-48AF04FFED48}" srcOrd="2" destOrd="0" parTransId="{818A0EBB-BF1E-4901-B3BB-40109DD55560}" sibTransId="{BB3CE49F-75CE-4BD8-9935-842557C288FA}"/>
    <dgm:cxn modelId="{0D3FDDB3-5046-4097-A44B-9799F63DA396}" srcId="{0015BD3B-C911-4BF6-9345-49438E4F9B7F}" destId="{6D900E81-0BA3-41E0-8699-CDF4CF75E7A6}" srcOrd="1" destOrd="0" parTransId="{B45D2E47-9116-4936-8149-212ABB09ADC2}" sibTransId="{EF80C2FB-0502-4616-8E75-639DF9037C2E}"/>
    <dgm:cxn modelId="{385D8611-2B03-4899-9D47-4B5C51AAA37F}" type="presOf" srcId="{6D900E81-0BA3-41E0-8699-CDF4CF75E7A6}" destId="{89E50AD8-6267-41C8-8C92-25DB0A73281F}" srcOrd="0" destOrd="0" presId="urn:microsoft.com/office/officeart/2005/8/layout/list1"/>
    <dgm:cxn modelId="{DEE975C2-84B9-4D96-B36E-12AEBEE8D816}" type="presOf" srcId="{4CBB66FE-3325-443B-8606-48AF04FFED48}" destId="{83086BCD-6AA7-414E-8C99-14BE4E4D1CEF}" srcOrd="0" destOrd="0" presId="urn:microsoft.com/office/officeart/2005/8/layout/list1"/>
    <dgm:cxn modelId="{0F70CF6E-74BB-474B-9055-FAA2859985E4}" type="presOf" srcId="{4CBB66FE-3325-443B-8606-48AF04FFED48}" destId="{35D2B118-C092-4E80-9F7A-78F2C757FBD9}" srcOrd="1" destOrd="0" presId="urn:microsoft.com/office/officeart/2005/8/layout/list1"/>
    <dgm:cxn modelId="{5D908EE2-3B5B-40C3-A4E2-828317D36945}" type="presOf" srcId="{0015BD3B-C911-4BF6-9345-49438E4F9B7F}" destId="{36BD6408-4AB7-45C5-A754-1CFB68B5B9A4}" srcOrd="0" destOrd="0" presId="urn:microsoft.com/office/officeart/2005/8/layout/list1"/>
    <dgm:cxn modelId="{78FC3E99-1C05-4491-951E-6EED5D6AC01E}" type="presOf" srcId="{32BD4FC2-E03F-4FA0-92B1-D299F30DA788}" destId="{24A63B56-0156-4FE6-9E69-8986235801CE}" srcOrd="1" destOrd="0" presId="urn:microsoft.com/office/officeart/2005/8/layout/list1"/>
    <dgm:cxn modelId="{1F58E03D-7ED1-436D-840A-4B9750210998}" type="presParOf" srcId="{36BD6408-4AB7-45C5-A754-1CFB68B5B9A4}" destId="{6645A043-90B1-48F1-93DD-72D7EA8C9190}" srcOrd="0" destOrd="0" presId="urn:microsoft.com/office/officeart/2005/8/layout/list1"/>
    <dgm:cxn modelId="{FD06DEC3-67AD-4BD0-A8C2-223ED8B17DD5}" type="presParOf" srcId="{6645A043-90B1-48F1-93DD-72D7EA8C9190}" destId="{297BB259-7795-45B7-85E9-8E99E3F7773F}" srcOrd="0" destOrd="0" presId="urn:microsoft.com/office/officeart/2005/8/layout/list1"/>
    <dgm:cxn modelId="{468A7D2E-F9AE-4F6E-A317-3C1C21FC03E4}" type="presParOf" srcId="{6645A043-90B1-48F1-93DD-72D7EA8C9190}" destId="{24A63B56-0156-4FE6-9E69-8986235801CE}" srcOrd="1" destOrd="0" presId="urn:microsoft.com/office/officeart/2005/8/layout/list1"/>
    <dgm:cxn modelId="{CA50F667-C6D5-4A7D-9C60-4A1FD76138D4}" type="presParOf" srcId="{36BD6408-4AB7-45C5-A754-1CFB68B5B9A4}" destId="{A98CA351-8589-4672-80ED-9BA44BF0A451}" srcOrd="1" destOrd="0" presId="urn:microsoft.com/office/officeart/2005/8/layout/list1"/>
    <dgm:cxn modelId="{3DA8E7F5-AAB3-42B9-BF63-CA155C36464B}" type="presParOf" srcId="{36BD6408-4AB7-45C5-A754-1CFB68B5B9A4}" destId="{2542E7AC-540E-49EB-8912-A7E72EEBA92C}" srcOrd="2" destOrd="0" presId="urn:microsoft.com/office/officeart/2005/8/layout/list1"/>
    <dgm:cxn modelId="{7895E585-8735-4070-A157-8654379B233F}" type="presParOf" srcId="{36BD6408-4AB7-45C5-A754-1CFB68B5B9A4}" destId="{81F734DF-9CFD-4AFF-BF17-92A8643DEFC9}" srcOrd="3" destOrd="0" presId="urn:microsoft.com/office/officeart/2005/8/layout/list1"/>
    <dgm:cxn modelId="{4D91ECD6-79EE-4519-862B-313B56DDAF06}" type="presParOf" srcId="{36BD6408-4AB7-45C5-A754-1CFB68B5B9A4}" destId="{75890C2A-4AD0-4261-878F-4463552FB630}" srcOrd="4" destOrd="0" presId="urn:microsoft.com/office/officeart/2005/8/layout/list1"/>
    <dgm:cxn modelId="{AA779315-142F-40BC-B530-BBE969CB335A}" type="presParOf" srcId="{75890C2A-4AD0-4261-878F-4463552FB630}" destId="{89E50AD8-6267-41C8-8C92-25DB0A73281F}" srcOrd="0" destOrd="0" presId="urn:microsoft.com/office/officeart/2005/8/layout/list1"/>
    <dgm:cxn modelId="{04CA5B0A-6670-4464-B85A-6712E3397D4F}" type="presParOf" srcId="{75890C2A-4AD0-4261-878F-4463552FB630}" destId="{BE7FCDC0-649B-4F3D-A4AD-3ADC7AB73BDF}" srcOrd="1" destOrd="0" presId="urn:microsoft.com/office/officeart/2005/8/layout/list1"/>
    <dgm:cxn modelId="{9233A03C-7E34-432F-B2E8-987DFAD0E224}" type="presParOf" srcId="{36BD6408-4AB7-45C5-A754-1CFB68B5B9A4}" destId="{6D6EBAFF-D672-4452-A854-FA58F65B1DDC}" srcOrd="5" destOrd="0" presId="urn:microsoft.com/office/officeart/2005/8/layout/list1"/>
    <dgm:cxn modelId="{BC59A450-D8D7-4953-BF52-1F3B2D38789A}" type="presParOf" srcId="{36BD6408-4AB7-45C5-A754-1CFB68B5B9A4}" destId="{BB9BE78D-1F4B-40F0-8E0F-787D95B2012E}" srcOrd="6" destOrd="0" presId="urn:microsoft.com/office/officeart/2005/8/layout/list1"/>
    <dgm:cxn modelId="{C39268F2-2D48-47DF-BCF0-90B01CC750C4}" type="presParOf" srcId="{36BD6408-4AB7-45C5-A754-1CFB68B5B9A4}" destId="{932FF32B-559A-42FE-9B0F-6EEFA384356E}" srcOrd="7" destOrd="0" presId="urn:microsoft.com/office/officeart/2005/8/layout/list1"/>
    <dgm:cxn modelId="{15397041-3BEB-4284-BA37-E18FD79AB6B6}" type="presParOf" srcId="{36BD6408-4AB7-45C5-A754-1CFB68B5B9A4}" destId="{8A2B0871-6514-40C3-B7BC-A1F59E8AB505}" srcOrd="8" destOrd="0" presId="urn:microsoft.com/office/officeart/2005/8/layout/list1"/>
    <dgm:cxn modelId="{B4FD7E3E-5529-48B3-A91E-288E572764E2}" type="presParOf" srcId="{8A2B0871-6514-40C3-B7BC-A1F59E8AB505}" destId="{83086BCD-6AA7-414E-8C99-14BE4E4D1CEF}" srcOrd="0" destOrd="0" presId="urn:microsoft.com/office/officeart/2005/8/layout/list1"/>
    <dgm:cxn modelId="{98C5E1A6-5DF8-48B8-9FDC-D247B10BBEE2}" type="presParOf" srcId="{8A2B0871-6514-40C3-B7BC-A1F59E8AB505}" destId="{35D2B118-C092-4E80-9F7A-78F2C757FBD9}" srcOrd="1" destOrd="0" presId="urn:microsoft.com/office/officeart/2005/8/layout/list1"/>
    <dgm:cxn modelId="{BA9BB9E1-EC7F-49A7-8683-CC98C3843F98}" type="presParOf" srcId="{36BD6408-4AB7-45C5-A754-1CFB68B5B9A4}" destId="{5CB39D1D-2748-4716-A021-C97A4F158328}" srcOrd="9" destOrd="0" presId="urn:microsoft.com/office/officeart/2005/8/layout/list1"/>
    <dgm:cxn modelId="{7B52B987-72F5-418D-A7D6-D06F7AD499D6}" type="presParOf" srcId="{36BD6408-4AB7-45C5-A754-1CFB68B5B9A4}" destId="{E8CEE3F8-A969-4444-8081-73396F2C69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82CC56-ACDA-4963-91D4-EFC63129C43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CE01C61-85FD-4E2F-B668-16876437498F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Школьный этап Олимпиады проводится в соответствии с методическими рекомендациями к проведению указанного этапа Олимпиады и по олимпиадным заданиям, разработанным предметно-методическими комиссиями муниципального этапа Олимпиады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C526D-1D2B-4171-99BA-DC4CC3F16E6E}" type="parTrans" cxnId="{1DA048A3-315E-440F-962D-B5D013F9FF6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3CF8A-D18E-445E-A019-8F0A79A0384C}" type="sibTrans" cxnId="{1DA048A3-315E-440F-962D-B5D013F9FF6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A9A73-5D10-4B01-B476-0819068CC936}">
      <dgm:prSet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Обязательный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инструктаж по ТБ 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 проведением олимпиады по физической культуре, ОБЖ., технологии</a:t>
          </a:r>
        </a:p>
        <a:p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02B55-F20B-41CB-9F56-D628DB588E7F}" type="parTrans" cxnId="{71827CDB-8FF3-4D55-9956-462CBBEAB54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0988D-9A8E-4DE4-B125-3438F58FC746}" type="sibTrans" cxnId="{71827CDB-8FF3-4D55-9956-462CBBEAB54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99120-7272-405A-8F9D-C6872B411000}">
      <dgm:prSet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предметов физической культуры, ОБЖ обязательно наличие  допуска от врача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DD4940-7483-4954-B924-0FFD1F1258A5}" type="parTrans" cxnId="{F679FC86-5E20-4187-8538-85F9A57B2B27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58EA5-1884-4578-B610-F4156D3B300F}" type="sibTrans" cxnId="{F679FC86-5E20-4187-8538-85F9A57B2B27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51739-BF73-49AD-88CF-81D72026334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присутствие медицинского работника при проведении практической части по физической культуре, ОБЖ.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99C76-BC31-4D5C-8FDB-0C6EEEA5D257}" type="parTrans" cxnId="{F0BBB0FF-7274-460F-8789-0E0FCB9D8217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B2DFB-99D5-4C50-BBE2-A35F6DFA003C}" type="sibTrans" cxnId="{F0BBB0FF-7274-460F-8789-0E0FCB9D8217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E7DD5-021D-4B88-BC3B-962B3CB0DDC7}" type="pres">
      <dgm:prSet presAssocID="{C482CC56-ACDA-4963-91D4-EFC63129C43F}" presName="linearFlow" presStyleCnt="0">
        <dgm:presLayoutVars>
          <dgm:dir/>
          <dgm:resizeHandles val="exact"/>
        </dgm:presLayoutVars>
      </dgm:prSet>
      <dgm:spPr/>
    </dgm:pt>
    <dgm:pt modelId="{A614778E-E861-453A-9DDA-06BB09884C3E}" type="pres">
      <dgm:prSet presAssocID="{ACE01C61-85FD-4E2F-B668-16876437498F}" presName="composite" presStyleCnt="0"/>
      <dgm:spPr/>
    </dgm:pt>
    <dgm:pt modelId="{3BAF45A0-6BE5-4FE6-A83D-1F627A5B093F}" type="pres">
      <dgm:prSet presAssocID="{ACE01C61-85FD-4E2F-B668-16876437498F}" presName="imgShp" presStyleLbl="fgImgPlace1" presStyleIdx="0" presStyleCnt="4" custScaleX="73909" custScaleY="76561" custLinFactNeighborX="22719" custLinFactNeighborY="158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C0DB4E7-80CD-4B93-B40A-5FF096A7C8E4}" type="pres">
      <dgm:prSet presAssocID="{ACE01C61-85FD-4E2F-B668-16876437498F}" presName="txShp" presStyleLbl="node1" presStyleIdx="0" presStyleCnt="4" custScaleX="117889" custLinFactNeighborX="12605" custLinFactNeighborY="16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E2120-0C0A-4458-A9AF-9A3660FA0512}" type="pres">
      <dgm:prSet presAssocID="{B783CF8A-D18E-445E-A019-8F0A79A0384C}" presName="spacing" presStyleCnt="0"/>
      <dgm:spPr/>
    </dgm:pt>
    <dgm:pt modelId="{BC33D59B-7FB1-494E-8A7C-045101AF4C52}" type="pres">
      <dgm:prSet presAssocID="{E17A9A73-5D10-4B01-B476-0819068CC936}" presName="composite" presStyleCnt="0"/>
      <dgm:spPr/>
    </dgm:pt>
    <dgm:pt modelId="{DD1B729D-9C50-4589-BB5E-9513115F1524}" type="pres">
      <dgm:prSet presAssocID="{E17A9A73-5D10-4B01-B476-0819068CC936}" presName="imgShp" presStyleLbl="fgImgPlace1" presStyleIdx="1" presStyleCnt="4" custScaleX="76751" custScaleY="81715" custLinFactNeighborX="-19441" custLinFactNeighborY="63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4B1B4132-2C58-4D5D-9065-350EAF19D61A}" type="pres">
      <dgm:prSet presAssocID="{E17A9A73-5D10-4B01-B476-0819068CC936}" presName="txShp" presStyleLbl="node1" presStyleIdx="1" presStyleCnt="4" custScaleX="122383" custLinFactNeighborX="1766" custLinFactNeighborY="3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48FDB-DACE-467E-BA31-0CBA89C0DBD9}" type="pres">
      <dgm:prSet presAssocID="{49C0988D-9A8E-4DE4-B125-3438F58FC746}" presName="spacing" presStyleCnt="0"/>
      <dgm:spPr/>
    </dgm:pt>
    <dgm:pt modelId="{430429A2-8EA4-499D-BBFB-4E2C0456C55E}" type="pres">
      <dgm:prSet presAssocID="{74A51739-BF73-49AD-88CF-81D720263346}" presName="composite" presStyleCnt="0"/>
      <dgm:spPr/>
    </dgm:pt>
    <dgm:pt modelId="{E600C309-0E4D-414B-B910-565A8DCDD590}" type="pres">
      <dgm:prSet presAssocID="{74A51739-BF73-49AD-88CF-81D720263346}" presName="imgShp" presStyleLbl="fgImgPlace1" presStyleIdx="2" presStyleCnt="4" custScaleX="77126" custScaleY="81574" custLinFactNeighborX="-13252" custLinFactNeighborY="355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873008AA-E5EB-48AD-BE33-8A2160FB324C}" type="pres">
      <dgm:prSet presAssocID="{74A51739-BF73-49AD-88CF-81D720263346}" presName="txShp" presStyleLbl="node1" presStyleIdx="2" presStyleCnt="4" custScaleX="113075" custLinFactNeighborX="4493" custLinFactNeighborY="-4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39D55-D301-418C-8B26-4CE66C1E207F}" type="pres">
      <dgm:prSet presAssocID="{5AAB2DFB-99D5-4C50-BBE2-A35F6DFA003C}" presName="spacing" presStyleCnt="0"/>
      <dgm:spPr/>
    </dgm:pt>
    <dgm:pt modelId="{A1CC5903-CF76-4448-9E13-1A460745A9AB}" type="pres">
      <dgm:prSet presAssocID="{C7199120-7272-405A-8F9D-C6872B411000}" presName="composite" presStyleCnt="0"/>
      <dgm:spPr/>
    </dgm:pt>
    <dgm:pt modelId="{21F5D570-1248-4BB2-ADD2-4F09D257C926}" type="pres">
      <dgm:prSet presAssocID="{C7199120-7272-405A-8F9D-C6872B411000}" presName="imgShp" presStyleLbl="fgImgPlace1" presStyleIdx="3" presStyleCnt="4" custScaleX="76907" custScaleY="70497" custLinFactNeighborX="32659" custLinFactNeighborY="-425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1CF041C-4FBE-40FD-B5C2-AE167149F7F2}" type="pres">
      <dgm:prSet presAssocID="{C7199120-7272-405A-8F9D-C6872B411000}" presName="txShp" presStyleLbl="node1" presStyleIdx="3" presStyleCnt="4" custScaleX="115000" custLinFactNeighborX="15407" custLinFactNeighborY="-5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048A3-315E-440F-962D-B5D013F9FF6D}" srcId="{C482CC56-ACDA-4963-91D4-EFC63129C43F}" destId="{ACE01C61-85FD-4E2F-B668-16876437498F}" srcOrd="0" destOrd="0" parTransId="{BC4C526D-1D2B-4171-99BA-DC4CC3F16E6E}" sibTransId="{B783CF8A-D18E-445E-A019-8F0A79A0384C}"/>
    <dgm:cxn modelId="{F679FC86-5E20-4187-8538-85F9A57B2B27}" srcId="{C482CC56-ACDA-4963-91D4-EFC63129C43F}" destId="{C7199120-7272-405A-8F9D-C6872B411000}" srcOrd="3" destOrd="0" parTransId="{D8DD4940-7483-4954-B924-0FFD1F1258A5}" sibTransId="{DE658EA5-1884-4578-B610-F4156D3B300F}"/>
    <dgm:cxn modelId="{71827CDB-8FF3-4D55-9956-462CBBEAB546}" srcId="{C482CC56-ACDA-4963-91D4-EFC63129C43F}" destId="{E17A9A73-5D10-4B01-B476-0819068CC936}" srcOrd="1" destOrd="0" parTransId="{0CB02B55-F20B-41CB-9F56-D628DB588E7F}" sibTransId="{49C0988D-9A8E-4DE4-B125-3438F58FC746}"/>
    <dgm:cxn modelId="{F0BBB0FF-7274-460F-8789-0E0FCB9D8217}" srcId="{C482CC56-ACDA-4963-91D4-EFC63129C43F}" destId="{74A51739-BF73-49AD-88CF-81D720263346}" srcOrd="2" destOrd="0" parTransId="{70699C76-BC31-4D5C-8FDB-0C6EEEA5D257}" sibTransId="{5AAB2DFB-99D5-4C50-BBE2-A35F6DFA003C}"/>
    <dgm:cxn modelId="{D4DECEEF-8DEE-4B9A-9E8C-9BA3E59A6B96}" type="presOf" srcId="{E17A9A73-5D10-4B01-B476-0819068CC936}" destId="{4B1B4132-2C58-4D5D-9065-350EAF19D61A}" srcOrd="0" destOrd="0" presId="urn:microsoft.com/office/officeart/2005/8/layout/vList3"/>
    <dgm:cxn modelId="{D5E535EE-B57C-4B66-8348-B07363FC99BD}" type="presOf" srcId="{74A51739-BF73-49AD-88CF-81D720263346}" destId="{873008AA-E5EB-48AD-BE33-8A2160FB324C}" srcOrd="0" destOrd="0" presId="urn:microsoft.com/office/officeart/2005/8/layout/vList3"/>
    <dgm:cxn modelId="{EA934173-8BA5-40A6-B7C5-D03368A629BB}" type="presOf" srcId="{ACE01C61-85FD-4E2F-B668-16876437498F}" destId="{6C0DB4E7-80CD-4B93-B40A-5FF096A7C8E4}" srcOrd="0" destOrd="0" presId="urn:microsoft.com/office/officeart/2005/8/layout/vList3"/>
    <dgm:cxn modelId="{50856940-05E7-4796-8375-A9D5357F1CC9}" type="presOf" srcId="{C482CC56-ACDA-4963-91D4-EFC63129C43F}" destId="{0E0E7DD5-021D-4B88-BC3B-962B3CB0DDC7}" srcOrd="0" destOrd="0" presId="urn:microsoft.com/office/officeart/2005/8/layout/vList3"/>
    <dgm:cxn modelId="{ACF3825E-ADC4-4C04-B284-623BF281143D}" type="presOf" srcId="{C7199120-7272-405A-8F9D-C6872B411000}" destId="{B1CF041C-4FBE-40FD-B5C2-AE167149F7F2}" srcOrd="0" destOrd="0" presId="urn:microsoft.com/office/officeart/2005/8/layout/vList3"/>
    <dgm:cxn modelId="{B6550760-703F-4112-8A5C-7AA8F405C944}" type="presParOf" srcId="{0E0E7DD5-021D-4B88-BC3B-962B3CB0DDC7}" destId="{A614778E-E861-453A-9DDA-06BB09884C3E}" srcOrd="0" destOrd="0" presId="urn:microsoft.com/office/officeart/2005/8/layout/vList3"/>
    <dgm:cxn modelId="{AA58AAA1-9B34-40F0-B2AC-B947478A5D4D}" type="presParOf" srcId="{A614778E-E861-453A-9DDA-06BB09884C3E}" destId="{3BAF45A0-6BE5-4FE6-A83D-1F627A5B093F}" srcOrd="0" destOrd="0" presId="urn:microsoft.com/office/officeart/2005/8/layout/vList3"/>
    <dgm:cxn modelId="{6817A3DF-3205-4F1A-A8A6-0D86B14A89D0}" type="presParOf" srcId="{A614778E-E861-453A-9DDA-06BB09884C3E}" destId="{6C0DB4E7-80CD-4B93-B40A-5FF096A7C8E4}" srcOrd="1" destOrd="0" presId="urn:microsoft.com/office/officeart/2005/8/layout/vList3"/>
    <dgm:cxn modelId="{E149FBB4-BC69-4018-B4FE-6CEE36D424D7}" type="presParOf" srcId="{0E0E7DD5-021D-4B88-BC3B-962B3CB0DDC7}" destId="{F0FE2120-0C0A-4458-A9AF-9A3660FA0512}" srcOrd="1" destOrd="0" presId="urn:microsoft.com/office/officeart/2005/8/layout/vList3"/>
    <dgm:cxn modelId="{8895AFC8-AFCB-49DC-85FA-02207077AECF}" type="presParOf" srcId="{0E0E7DD5-021D-4B88-BC3B-962B3CB0DDC7}" destId="{BC33D59B-7FB1-494E-8A7C-045101AF4C52}" srcOrd="2" destOrd="0" presId="urn:microsoft.com/office/officeart/2005/8/layout/vList3"/>
    <dgm:cxn modelId="{7801E0A9-ADD9-46D5-BE5D-AE8CA44E6B95}" type="presParOf" srcId="{BC33D59B-7FB1-494E-8A7C-045101AF4C52}" destId="{DD1B729D-9C50-4589-BB5E-9513115F1524}" srcOrd="0" destOrd="0" presId="urn:microsoft.com/office/officeart/2005/8/layout/vList3"/>
    <dgm:cxn modelId="{4414DF94-42C2-416B-82F6-986AEFFD0A5F}" type="presParOf" srcId="{BC33D59B-7FB1-494E-8A7C-045101AF4C52}" destId="{4B1B4132-2C58-4D5D-9065-350EAF19D61A}" srcOrd="1" destOrd="0" presId="urn:microsoft.com/office/officeart/2005/8/layout/vList3"/>
    <dgm:cxn modelId="{10CDEBE8-50EF-4716-90D2-DDE7C249DEAB}" type="presParOf" srcId="{0E0E7DD5-021D-4B88-BC3B-962B3CB0DDC7}" destId="{92148FDB-DACE-467E-BA31-0CBA89C0DBD9}" srcOrd="3" destOrd="0" presId="urn:microsoft.com/office/officeart/2005/8/layout/vList3"/>
    <dgm:cxn modelId="{3E3FE029-AA75-401F-9A01-97D676D809AA}" type="presParOf" srcId="{0E0E7DD5-021D-4B88-BC3B-962B3CB0DDC7}" destId="{430429A2-8EA4-499D-BBFB-4E2C0456C55E}" srcOrd="4" destOrd="0" presId="urn:microsoft.com/office/officeart/2005/8/layout/vList3"/>
    <dgm:cxn modelId="{E1E8CE39-5A1B-443F-B2FD-B64B14B17B98}" type="presParOf" srcId="{430429A2-8EA4-499D-BBFB-4E2C0456C55E}" destId="{E600C309-0E4D-414B-B910-565A8DCDD590}" srcOrd="0" destOrd="0" presId="urn:microsoft.com/office/officeart/2005/8/layout/vList3"/>
    <dgm:cxn modelId="{3D7F7E1A-6E29-44E5-971D-C41D8E7DFB04}" type="presParOf" srcId="{430429A2-8EA4-499D-BBFB-4E2C0456C55E}" destId="{873008AA-E5EB-48AD-BE33-8A2160FB324C}" srcOrd="1" destOrd="0" presId="urn:microsoft.com/office/officeart/2005/8/layout/vList3"/>
    <dgm:cxn modelId="{17F1364C-6A12-4382-8C18-C356A958B001}" type="presParOf" srcId="{0E0E7DD5-021D-4B88-BC3B-962B3CB0DDC7}" destId="{2FE39D55-D301-418C-8B26-4CE66C1E207F}" srcOrd="5" destOrd="0" presId="urn:microsoft.com/office/officeart/2005/8/layout/vList3"/>
    <dgm:cxn modelId="{A755E268-25B7-4964-BE15-9995EA262959}" type="presParOf" srcId="{0E0E7DD5-021D-4B88-BC3B-962B3CB0DDC7}" destId="{A1CC5903-CF76-4448-9E13-1A460745A9AB}" srcOrd="6" destOrd="0" presId="urn:microsoft.com/office/officeart/2005/8/layout/vList3"/>
    <dgm:cxn modelId="{0C7039BD-8CDA-4E64-A681-A5F7C1044913}" type="presParOf" srcId="{A1CC5903-CF76-4448-9E13-1A460745A9AB}" destId="{21F5D570-1248-4BB2-ADD2-4F09D257C926}" srcOrd="0" destOrd="0" presId="urn:microsoft.com/office/officeart/2005/8/layout/vList3"/>
    <dgm:cxn modelId="{2A8EAB6F-4081-4C42-B9A6-534CB732AD69}" type="presParOf" srcId="{A1CC5903-CF76-4448-9E13-1A460745A9AB}" destId="{B1CF041C-4FBE-40FD-B5C2-AE167149F7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CD9CD0-E927-4929-BD75-CFCEAA4D94D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E9F4B7-0278-48C9-9934-DE6EF2D2EA7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	Проверка и оценка выполнения олимпиадных заданий.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	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разбора и анализа выполненных олимпиадных заданий с участниками олимпиады, объяснение критериев оценивания заданий.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A9B92-4660-450F-A24F-3C2186527D94}" type="parTrans" cxnId="{7367F46E-6F80-47C3-B820-3B7656FC54C7}">
      <dgm:prSet/>
      <dgm:spPr/>
      <dgm:t>
        <a:bodyPr/>
        <a:lstStyle/>
        <a:p>
          <a:endParaRPr lang="ru-RU"/>
        </a:p>
      </dgm:t>
    </dgm:pt>
    <dgm:pt modelId="{33E2C3E4-CDAA-4034-B349-77023397418C}" type="sibTrans" cxnId="{7367F46E-6F80-47C3-B820-3B7656FC54C7}">
      <dgm:prSet/>
      <dgm:spPr/>
      <dgm:t>
        <a:bodyPr/>
        <a:lstStyle/>
        <a:p>
          <a:endParaRPr lang="ru-RU"/>
        </a:p>
      </dgm:t>
    </dgm:pt>
    <dgm:pt modelId="{0D1A6C9E-9848-4B3A-B062-D94C911F3D9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3.Определение победителей и призёров Олимпиады в соответствии с квотой для победителей и призёров.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  Составление рейтинговых таблиц по результатам выполнения заданий участниками Олимпиады.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08B21-4E9F-4467-B154-6E8AA2D5D2DF}" type="parTrans" cxnId="{1A716654-D920-4822-B08F-03BB2F69E497}">
      <dgm:prSet/>
      <dgm:spPr/>
      <dgm:t>
        <a:bodyPr/>
        <a:lstStyle/>
        <a:p>
          <a:endParaRPr lang="ru-RU"/>
        </a:p>
      </dgm:t>
    </dgm:pt>
    <dgm:pt modelId="{D80E6B65-B18B-4C66-83B2-1B05CEC04B4E}" type="sibTrans" cxnId="{1A716654-D920-4822-B08F-03BB2F69E497}">
      <dgm:prSet/>
      <dgm:spPr/>
      <dgm:t>
        <a:bodyPr/>
        <a:lstStyle/>
        <a:p>
          <a:endParaRPr lang="ru-RU"/>
        </a:p>
      </dgm:t>
    </dgm:pt>
    <dgm:pt modelId="{A49D653B-D6D1-49CF-8B94-728493EA945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	Оформление протокола заседания по определению победителей и призеров Олимпиады.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	Рассмотрение апелляции участников.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Представление в Оргкомитет Олимпиады протоколов проверки и аналитических отчётов о результатах проведения Олимпиады.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C8F86-C61C-4843-96CC-03C4E489FBFE}" type="parTrans" cxnId="{D8988137-439F-477D-8808-463086E927FE}">
      <dgm:prSet/>
      <dgm:spPr/>
      <dgm:t>
        <a:bodyPr/>
        <a:lstStyle/>
        <a:p>
          <a:endParaRPr lang="ru-RU"/>
        </a:p>
      </dgm:t>
    </dgm:pt>
    <dgm:pt modelId="{16472E3D-5D34-425B-A7DA-FB641187D2E5}" type="sibTrans" cxnId="{D8988137-439F-477D-8808-463086E927FE}">
      <dgm:prSet/>
      <dgm:spPr/>
      <dgm:t>
        <a:bodyPr/>
        <a:lstStyle/>
        <a:p>
          <a:endParaRPr lang="ru-RU"/>
        </a:p>
      </dgm:t>
    </dgm:pt>
    <dgm:pt modelId="{F2D1F117-EED2-485A-9508-8EC753074A8A}" type="pres">
      <dgm:prSet presAssocID="{99CD9CD0-E927-4929-BD75-CFCEAA4D94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150C4-21F0-4D41-96C8-006A6E408A8C}" type="pres">
      <dgm:prSet presAssocID="{7FE9F4B7-0278-48C9-9934-DE6EF2D2EA78}" presName="comp" presStyleCnt="0"/>
      <dgm:spPr/>
    </dgm:pt>
    <dgm:pt modelId="{06EF26BC-188C-4205-95BA-9BD332227803}" type="pres">
      <dgm:prSet presAssocID="{7FE9F4B7-0278-48C9-9934-DE6EF2D2EA78}" presName="box" presStyleLbl="node1" presStyleIdx="0" presStyleCnt="3" custLinFactY="-26654" custLinFactNeighborX="1369" custLinFactNeighborY="-100000"/>
      <dgm:spPr/>
      <dgm:t>
        <a:bodyPr/>
        <a:lstStyle/>
        <a:p>
          <a:endParaRPr lang="ru-RU"/>
        </a:p>
      </dgm:t>
    </dgm:pt>
    <dgm:pt modelId="{EEB2AF1A-8B04-41EB-A55C-1349103AEB7C}" type="pres">
      <dgm:prSet presAssocID="{7FE9F4B7-0278-48C9-9934-DE6EF2D2EA78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FB84F425-345A-421F-A868-8F72A3C00169}" type="pres">
      <dgm:prSet presAssocID="{7FE9F4B7-0278-48C9-9934-DE6EF2D2EA7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46551-B816-41BB-8A80-E4B8F3DD9CEC}" type="pres">
      <dgm:prSet presAssocID="{33E2C3E4-CDAA-4034-B349-77023397418C}" presName="spacer" presStyleCnt="0"/>
      <dgm:spPr/>
    </dgm:pt>
    <dgm:pt modelId="{70A85D21-5854-47D1-9D18-CAC6EEDEFF5B}" type="pres">
      <dgm:prSet presAssocID="{0D1A6C9E-9848-4B3A-B062-D94C911F3D96}" presName="comp" presStyleCnt="0"/>
      <dgm:spPr/>
    </dgm:pt>
    <dgm:pt modelId="{C3F515EF-BAEA-489D-BD3C-4AF0B0263F4D}" type="pres">
      <dgm:prSet presAssocID="{0D1A6C9E-9848-4B3A-B062-D94C911F3D96}" presName="box" presStyleLbl="node1" presStyleIdx="1" presStyleCnt="3"/>
      <dgm:spPr/>
      <dgm:t>
        <a:bodyPr/>
        <a:lstStyle/>
        <a:p>
          <a:endParaRPr lang="ru-RU"/>
        </a:p>
      </dgm:t>
    </dgm:pt>
    <dgm:pt modelId="{6E347790-4997-4A64-B887-4B8A6E5FCEAF}" type="pres">
      <dgm:prSet presAssocID="{0D1A6C9E-9848-4B3A-B062-D94C911F3D96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6DE992E3-568C-42F5-A714-ED6520D089BE}" type="pres">
      <dgm:prSet presAssocID="{0D1A6C9E-9848-4B3A-B062-D94C911F3D9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AE8E6-7609-46F4-8865-D0C4F819322D}" type="pres">
      <dgm:prSet presAssocID="{D80E6B65-B18B-4C66-83B2-1B05CEC04B4E}" presName="spacer" presStyleCnt="0"/>
      <dgm:spPr/>
    </dgm:pt>
    <dgm:pt modelId="{675836B3-3ECA-457E-B7A5-1193E3D4AC97}" type="pres">
      <dgm:prSet presAssocID="{A49D653B-D6D1-49CF-8B94-728493EA945D}" presName="comp" presStyleCnt="0"/>
      <dgm:spPr/>
    </dgm:pt>
    <dgm:pt modelId="{AFB07858-0F70-4EDA-9B3D-3A70CF60B954}" type="pres">
      <dgm:prSet presAssocID="{A49D653B-D6D1-49CF-8B94-728493EA945D}" presName="box" presStyleLbl="node1" presStyleIdx="2" presStyleCnt="3" custScaleY="117721"/>
      <dgm:spPr/>
      <dgm:t>
        <a:bodyPr/>
        <a:lstStyle/>
        <a:p>
          <a:endParaRPr lang="ru-RU"/>
        </a:p>
      </dgm:t>
    </dgm:pt>
    <dgm:pt modelId="{79CF8EB0-6046-42CB-B192-BB96E27598E2}" type="pres">
      <dgm:prSet presAssocID="{A49D653B-D6D1-49CF-8B94-728493EA945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CFF83D9F-A47E-40EE-89AB-9D58734CFAC0}" type="pres">
      <dgm:prSet presAssocID="{A49D653B-D6D1-49CF-8B94-728493EA945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6C73B-ED41-4DC0-9CB2-C0F8009B61CA}" type="presOf" srcId="{0D1A6C9E-9848-4B3A-B062-D94C911F3D96}" destId="{C3F515EF-BAEA-489D-BD3C-4AF0B0263F4D}" srcOrd="0" destOrd="0" presId="urn:microsoft.com/office/officeart/2005/8/layout/vList4"/>
    <dgm:cxn modelId="{2BC033C7-4D84-4B01-9957-4DC8D3DFF937}" type="presOf" srcId="{0D1A6C9E-9848-4B3A-B062-D94C911F3D96}" destId="{6DE992E3-568C-42F5-A714-ED6520D089BE}" srcOrd="1" destOrd="0" presId="urn:microsoft.com/office/officeart/2005/8/layout/vList4"/>
    <dgm:cxn modelId="{7367F46E-6F80-47C3-B820-3B7656FC54C7}" srcId="{99CD9CD0-E927-4929-BD75-CFCEAA4D94DF}" destId="{7FE9F4B7-0278-48C9-9934-DE6EF2D2EA78}" srcOrd="0" destOrd="0" parTransId="{F3DA9B92-4660-450F-A24F-3C2186527D94}" sibTransId="{33E2C3E4-CDAA-4034-B349-77023397418C}"/>
    <dgm:cxn modelId="{A82A8235-9A6B-4449-B689-5DA4FBE5A551}" type="presOf" srcId="{A49D653B-D6D1-49CF-8B94-728493EA945D}" destId="{AFB07858-0F70-4EDA-9B3D-3A70CF60B954}" srcOrd="0" destOrd="0" presId="urn:microsoft.com/office/officeart/2005/8/layout/vList4"/>
    <dgm:cxn modelId="{1A716654-D920-4822-B08F-03BB2F69E497}" srcId="{99CD9CD0-E927-4929-BD75-CFCEAA4D94DF}" destId="{0D1A6C9E-9848-4B3A-B062-D94C911F3D96}" srcOrd="1" destOrd="0" parTransId="{DDE08B21-4E9F-4467-B154-6E8AA2D5D2DF}" sibTransId="{D80E6B65-B18B-4C66-83B2-1B05CEC04B4E}"/>
    <dgm:cxn modelId="{D8988137-439F-477D-8808-463086E927FE}" srcId="{99CD9CD0-E927-4929-BD75-CFCEAA4D94DF}" destId="{A49D653B-D6D1-49CF-8B94-728493EA945D}" srcOrd="2" destOrd="0" parTransId="{4DFC8F86-C61C-4843-96CC-03C4E489FBFE}" sibTransId="{16472E3D-5D34-425B-A7DA-FB641187D2E5}"/>
    <dgm:cxn modelId="{09A1579F-6FEF-437F-9E8F-EB517B753849}" type="presOf" srcId="{7FE9F4B7-0278-48C9-9934-DE6EF2D2EA78}" destId="{FB84F425-345A-421F-A868-8F72A3C00169}" srcOrd="1" destOrd="0" presId="urn:microsoft.com/office/officeart/2005/8/layout/vList4"/>
    <dgm:cxn modelId="{B4EA38AC-2793-4143-8C9F-30A8235CCC28}" type="presOf" srcId="{99CD9CD0-E927-4929-BD75-CFCEAA4D94DF}" destId="{F2D1F117-EED2-485A-9508-8EC753074A8A}" srcOrd="0" destOrd="0" presId="urn:microsoft.com/office/officeart/2005/8/layout/vList4"/>
    <dgm:cxn modelId="{E78CA784-D99A-4D8E-BD69-DC2BBD049B36}" type="presOf" srcId="{7FE9F4B7-0278-48C9-9934-DE6EF2D2EA78}" destId="{06EF26BC-188C-4205-95BA-9BD332227803}" srcOrd="0" destOrd="0" presId="urn:microsoft.com/office/officeart/2005/8/layout/vList4"/>
    <dgm:cxn modelId="{188A44F9-AE95-4B5A-BE18-638F88F4DFE3}" type="presOf" srcId="{A49D653B-D6D1-49CF-8B94-728493EA945D}" destId="{CFF83D9F-A47E-40EE-89AB-9D58734CFAC0}" srcOrd="1" destOrd="0" presId="urn:microsoft.com/office/officeart/2005/8/layout/vList4"/>
    <dgm:cxn modelId="{D3AB5018-3343-41CD-B5EA-381DB04F720A}" type="presParOf" srcId="{F2D1F117-EED2-485A-9508-8EC753074A8A}" destId="{B50150C4-21F0-4D41-96C8-006A6E408A8C}" srcOrd="0" destOrd="0" presId="urn:microsoft.com/office/officeart/2005/8/layout/vList4"/>
    <dgm:cxn modelId="{99C57E1E-6714-45C1-AF73-DC98228FD389}" type="presParOf" srcId="{B50150C4-21F0-4D41-96C8-006A6E408A8C}" destId="{06EF26BC-188C-4205-95BA-9BD332227803}" srcOrd="0" destOrd="0" presId="urn:microsoft.com/office/officeart/2005/8/layout/vList4"/>
    <dgm:cxn modelId="{909AC3BC-1333-467F-817D-E9B7D6BD3217}" type="presParOf" srcId="{B50150C4-21F0-4D41-96C8-006A6E408A8C}" destId="{EEB2AF1A-8B04-41EB-A55C-1349103AEB7C}" srcOrd="1" destOrd="0" presId="urn:microsoft.com/office/officeart/2005/8/layout/vList4"/>
    <dgm:cxn modelId="{692A17C1-9DEA-479A-A0BE-7220179339B7}" type="presParOf" srcId="{B50150C4-21F0-4D41-96C8-006A6E408A8C}" destId="{FB84F425-345A-421F-A868-8F72A3C00169}" srcOrd="2" destOrd="0" presId="urn:microsoft.com/office/officeart/2005/8/layout/vList4"/>
    <dgm:cxn modelId="{ADBACD87-DA99-4432-8090-A65749ECF98F}" type="presParOf" srcId="{F2D1F117-EED2-485A-9508-8EC753074A8A}" destId="{22446551-B816-41BB-8A80-E4B8F3DD9CEC}" srcOrd="1" destOrd="0" presId="urn:microsoft.com/office/officeart/2005/8/layout/vList4"/>
    <dgm:cxn modelId="{C6CDF1E0-DE3F-4B7E-AC00-3274E17180DA}" type="presParOf" srcId="{F2D1F117-EED2-485A-9508-8EC753074A8A}" destId="{70A85D21-5854-47D1-9D18-CAC6EEDEFF5B}" srcOrd="2" destOrd="0" presId="urn:microsoft.com/office/officeart/2005/8/layout/vList4"/>
    <dgm:cxn modelId="{40A567D6-814F-4C55-BA45-D1848F16F960}" type="presParOf" srcId="{70A85D21-5854-47D1-9D18-CAC6EEDEFF5B}" destId="{C3F515EF-BAEA-489D-BD3C-4AF0B0263F4D}" srcOrd="0" destOrd="0" presId="urn:microsoft.com/office/officeart/2005/8/layout/vList4"/>
    <dgm:cxn modelId="{C67D8996-5FFB-489C-A9BB-E2FC28012973}" type="presParOf" srcId="{70A85D21-5854-47D1-9D18-CAC6EEDEFF5B}" destId="{6E347790-4997-4A64-B887-4B8A6E5FCEAF}" srcOrd="1" destOrd="0" presId="urn:microsoft.com/office/officeart/2005/8/layout/vList4"/>
    <dgm:cxn modelId="{7C3CB478-CBB2-4550-ACAF-30A9411E27B4}" type="presParOf" srcId="{70A85D21-5854-47D1-9D18-CAC6EEDEFF5B}" destId="{6DE992E3-568C-42F5-A714-ED6520D089BE}" srcOrd="2" destOrd="0" presId="urn:microsoft.com/office/officeart/2005/8/layout/vList4"/>
    <dgm:cxn modelId="{D82BC150-828E-45EC-A0AD-857608B73173}" type="presParOf" srcId="{F2D1F117-EED2-485A-9508-8EC753074A8A}" destId="{9D1AE8E6-7609-46F4-8865-D0C4F819322D}" srcOrd="3" destOrd="0" presId="urn:microsoft.com/office/officeart/2005/8/layout/vList4"/>
    <dgm:cxn modelId="{5E38BF43-EEB7-42FD-9C87-023474A0ED74}" type="presParOf" srcId="{F2D1F117-EED2-485A-9508-8EC753074A8A}" destId="{675836B3-3ECA-457E-B7A5-1193E3D4AC97}" srcOrd="4" destOrd="0" presId="urn:microsoft.com/office/officeart/2005/8/layout/vList4"/>
    <dgm:cxn modelId="{9FBFEA91-D1C4-4631-ABC6-BB0AF268A6F4}" type="presParOf" srcId="{675836B3-3ECA-457E-B7A5-1193E3D4AC97}" destId="{AFB07858-0F70-4EDA-9B3D-3A70CF60B954}" srcOrd="0" destOrd="0" presId="urn:microsoft.com/office/officeart/2005/8/layout/vList4"/>
    <dgm:cxn modelId="{30A206B5-85AD-44F6-9D1C-6472984A898D}" type="presParOf" srcId="{675836B3-3ECA-457E-B7A5-1193E3D4AC97}" destId="{79CF8EB0-6046-42CB-B192-BB96E27598E2}" srcOrd="1" destOrd="0" presId="urn:microsoft.com/office/officeart/2005/8/layout/vList4"/>
    <dgm:cxn modelId="{DFBA5B1D-1852-4387-8AD2-833818C68740}" type="presParOf" srcId="{675836B3-3ECA-457E-B7A5-1193E3D4AC97}" destId="{CFF83D9F-A47E-40EE-89AB-9D58734CFA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E57F2-F307-4FEA-AEE5-4BB61DF3BD0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BDD989-85FA-4F60-8C0E-156921077FB6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ОО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DCBC5-66AD-4F8B-B190-416817C075B9}" type="parTrans" cxnId="{79398B82-4C05-4E21-9B01-9B2BCD75575B}">
      <dgm:prSet/>
      <dgm:spPr/>
      <dgm:t>
        <a:bodyPr/>
        <a:lstStyle/>
        <a:p>
          <a:endParaRPr lang="ru-RU"/>
        </a:p>
      </dgm:t>
    </dgm:pt>
    <dgm:pt modelId="{5DA778CB-52EF-4E0E-8BB1-9A8C181A23C9}" type="sibTrans" cxnId="{79398B82-4C05-4E21-9B01-9B2BCD75575B}">
      <dgm:prSet/>
      <dgm:spPr/>
      <dgm:t>
        <a:bodyPr/>
        <a:lstStyle/>
        <a:p>
          <a:endParaRPr lang="ru-RU"/>
        </a:p>
      </dgm:t>
    </dgm:pt>
    <dgm:pt modelId="{FFD095B1-C750-476D-BF61-A399DD8B47B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Образцы документов: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ADBAC-88B2-4CE7-BE67-A6AEB7955E7A}" type="parTrans" cxnId="{3A0A040D-6211-4F43-9E87-641EC84EF9F5}">
      <dgm:prSet/>
      <dgm:spPr/>
      <dgm:t>
        <a:bodyPr/>
        <a:lstStyle/>
        <a:p>
          <a:endParaRPr lang="ru-RU"/>
        </a:p>
      </dgm:t>
    </dgm:pt>
    <dgm:pt modelId="{1432CC42-7A7B-48E0-83FC-8371B7CFD00D}" type="sibTrans" cxnId="{3A0A040D-6211-4F43-9E87-641EC84EF9F5}">
      <dgm:prSet/>
      <dgm:spPr/>
      <dgm:t>
        <a:bodyPr/>
        <a:lstStyle/>
        <a:p>
          <a:endParaRPr lang="ru-RU"/>
        </a:p>
      </dgm:t>
    </dgm:pt>
    <dgm:pt modelId="{00287375-B852-44D0-A6C7-51DA6785C345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 стенд ОО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4B4C1-35BD-40A1-BB9F-5643F1091AE3}" type="parTrans" cxnId="{1258F9D0-2283-4DCC-844E-64EA8E1BC9DF}">
      <dgm:prSet/>
      <dgm:spPr/>
      <dgm:t>
        <a:bodyPr/>
        <a:lstStyle/>
        <a:p>
          <a:endParaRPr lang="ru-RU"/>
        </a:p>
      </dgm:t>
    </dgm:pt>
    <dgm:pt modelId="{A7DF1F99-CAB6-48AC-AF43-E67CA84A9076}" type="sibTrans" cxnId="{1258F9D0-2283-4DCC-844E-64EA8E1BC9DF}">
      <dgm:prSet/>
      <dgm:spPr/>
      <dgm:t>
        <a:bodyPr/>
        <a:lstStyle/>
        <a:p>
          <a:endParaRPr lang="ru-RU"/>
        </a:p>
      </dgm:t>
    </dgm:pt>
    <dgm:pt modelId="{6B462367-7163-403C-949B-909824AFDEB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Образцы документов:</a:t>
          </a:r>
          <a:endParaRPr lang="ru-RU" dirty="0"/>
        </a:p>
      </dgm:t>
    </dgm:pt>
    <dgm:pt modelId="{2F08A789-CCF3-4D3D-979C-6406B5AF4840}" type="parTrans" cxnId="{6FE86942-389B-43B8-B3FA-B71742FC0AEA}">
      <dgm:prSet/>
      <dgm:spPr/>
      <dgm:t>
        <a:bodyPr/>
        <a:lstStyle/>
        <a:p>
          <a:endParaRPr lang="ru-RU"/>
        </a:p>
      </dgm:t>
    </dgm:pt>
    <dgm:pt modelId="{917648BA-6E47-43C9-B3F3-3C374A69E400}" type="sibTrans" cxnId="{6FE86942-389B-43B8-B3FA-B71742FC0AEA}">
      <dgm:prSet/>
      <dgm:spPr/>
      <dgm:t>
        <a:bodyPr/>
        <a:lstStyle/>
        <a:p>
          <a:endParaRPr lang="ru-RU"/>
        </a:p>
      </dgm:t>
    </dgm:pt>
    <dgm:pt modelId="{35881071-3C43-4C64-B757-58B7A31EFC5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Папка ответственных в ОО за организацию и проведение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ВсОШ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6DE6F-8F50-41A8-BD10-47D62C317BA7}" type="parTrans" cxnId="{08FAA04B-0A67-4CEF-A0B5-DB1426C4D907}">
      <dgm:prSet/>
      <dgm:spPr/>
      <dgm:t>
        <a:bodyPr/>
        <a:lstStyle/>
        <a:p>
          <a:endParaRPr lang="ru-RU"/>
        </a:p>
      </dgm:t>
    </dgm:pt>
    <dgm:pt modelId="{15E4CC39-60DB-4D65-A622-16593D4AF25F}" type="sibTrans" cxnId="{08FAA04B-0A67-4CEF-A0B5-DB1426C4D907}">
      <dgm:prSet/>
      <dgm:spPr/>
      <dgm:t>
        <a:bodyPr/>
        <a:lstStyle/>
        <a:p>
          <a:endParaRPr lang="ru-RU"/>
        </a:p>
      </dgm:t>
    </dgm:pt>
    <dgm:pt modelId="{A3E4DA6E-DDFA-416D-9B7A-0F27D80B406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 на апелляцию</a:t>
          </a:r>
          <a:r>
            <a: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AB4C4-F3C3-4970-929A-99D8FF3C291D}" type="parTrans" cxnId="{635AE262-85CF-4B9E-8715-CC259A7FCAE5}">
      <dgm:prSet/>
      <dgm:spPr/>
      <dgm:t>
        <a:bodyPr/>
        <a:lstStyle/>
        <a:p>
          <a:endParaRPr lang="ru-RU"/>
        </a:p>
      </dgm:t>
    </dgm:pt>
    <dgm:pt modelId="{424918A5-2212-4683-9EB1-4E9A82A45ADB}" type="sibTrans" cxnId="{635AE262-85CF-4B9E-8715-CC259A7FCAE5}">
      <dgm:prSet/>
      <dgm:spPr/>
      <dgm:t>
        <a:bodyPr/>
        <a:lstStyle/>
        <a:p>
          <a:endParaRPr lang="ru-RU"/>
        </a:p>
      </dgm:t>
    </dgm:pt>
    <dgm:pt modelId="{037A861F-A1C1-404A-BAAC-83620D5C92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согласие на обработку персональных данных;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567FF-1438-44A0-B560-03E36643518A}" type="parTrans" cxnId="{A2D429FB-370B-45ED-81B9-2A0E0DA3F0D4}">
      <dgm:prSet/>
      <dgm:spPr/>
      <dgm:t>
        <a:bodyPr/>
        <a:lstStyle/>
        <a:p>
          <a:endParaRPr lang="ru-RU"/>
        </a:p>
      </dgm:t>
    </dgm:pt>
    <dgm:pt modelId="{3BEB444B-81D5-4AC3-B34C-9D2405FBF20E}" type="sibTrans" cxnId="{A2D429FB-370B-45ED-81B9-2A0E0DA3F0D4}">
      <dgm:prSet/>
      <dgm:spPr/>
      <dgm:t>
        <a:bodyPr/>
        <a:lstStyle/>
        <a:p>
          <a:endParaRPr lang="ru-RU"/>
        </a:p>
      </dgm:t>
    </dgm:pt>
    <dgm:pt modelId="{C10E2738-EFC5-4903-9289-E51664CD2F4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Приказы МО РФ и ДО мэрии г. Новосибирска;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129C7-0454-41D4-859A-D44903B83E9F}" type="parTrans" cxnId="{2CFE25A7-70C4-4B99-ABF9-3536B3DE4AC8}">
      <dgm:prSet/>
      <dgm:spPr/>
      <dgm:t>
        <a:bodyPr/>
        <a:lstStyle/>
        <a:p>
          <a:endParaRPr lang="ru-RU"/>
        </a:p>
      </dgm:t>
    </dgm:pt>
    <dgm:pt modelId="{377393D5-07A5-42FE-9A8B-50B505D6C1DE}" type="sibTrans" cxnId="{2CFE25A7-70C4-4B99-ABF9-3536B3DE4AC8}">
      <dgm:prSet/>
      <dgm:spPr/>
      <dgm:t>
        <a:bodyPr/>
        <a:lstStyle/>
        <a:p>
          <a:endParaRPr lang="ru-RU"/>
        </a:p>
      </dgm:t>
    </dgm:pt>
    <dgm:pt modelId="{DE2EF97E-B18D-4DD2-B391-E77567811CC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График проведения ШЭ;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C9F1C-7E7A-4372-A15B-8DD294CD5BE3}" type="parTrans" cxnId="{75814050-2D0B-48E9-BF18-1FAD6505825D}">
      <dgm:prSet/>
      <dgm:spPr/>
      <dgm:t>
        <a:bodyPr/>
        <a:lstStyle/>
        <a:p>
          <a:endParaRPr lang="ru-RU"/>
        </a:p>
      </dgm:t>
    </dgm:pt>
    <dgm:pt modelId="{32AD30F7-CF0F-4030-8FED-A0EF4C5654C0}" type="sibTrans" cxnId="{75814050-2D0B-48E9-BF18-1FAD6505825D}">
      <dgm:prSet/>
      <dgm:spPr/>
      <dgm:t>
        <a:bodyPr/>
        <a:lstStyle/>
        <a:p>
          <a:endParaRPr lang="ru-RU"/>
        </a:p>
      </dgm:t>
    </dgm:pt>
    <dgm:pt modelId="{6D4F8C1C-EBD3-495B-B4FA-F6758D9BCE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ОО о проведении ШЭ;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07D24-C11D-4C53-9276-905B6779F9C3}" type="parTrans" cxnId="{44AEE8E2-7785-408F-853D-4B34E17660BD}">
      <dgm:prSet/>
      <dgm:spPr/>
      <dgm:t>
        <a:bodyPr/>
        <a:lstStyle/>
        <a:p>
          <a:endParaRPr lang="ru-RU"/>
        </a:p>
      </dgm:t>
    </dgm:pt>
    <dgm:pt modelId="{A0DA376C-670F-4219-AE46-DB5939F37C39}" type="sibTrans" cxnId="{44AEE8E2-7785-408F-853D-4B34E17660BD}">
      <dgm:prSet/>
      <dgm:spPr/>
      <dgm:t>
        <a:bodyPr/>
        <a:lstStyle/>
        <a:p>
          <a:endParaRPr lang="ru-RU"/>
        </a:p>
      </dgm:t>
    </dgm:pt>
    <dgm:pt modelId="{94C68D50-441F-4706-9D43-45A3CD28B48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Списки участников по предметам;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49D21-4CA2-4C25-8AB4-E63985007CC4}" type="parTrans" cxnId="{C3250EE2-6E89-4224-9AC2-1AF9FC2F5DD5}">
      <dgm:prSet/>
      <dgm:spPr/>
      <dgm:t>
        <a:bodyPr/>
        <a:lstStyle/>
        <a:p>
          <a:endParaRPr lang="ru-RU"/>
        </a:p>
      </dgm:t>
    </dgm:pt>
    <dgm:pt modelId="{6D3106C0-B206-4193-874C-C17A668F912F}" type="sibTrans" cxnId="{C3250EE2-6E89-4224-9AC2-1AF9FC2F5DD5}">
      <dgm:prSet/>
      <dgm:spPr/>
      <dgm:t>
        <a:bodyPr/>
        <a:lstStyle/>
        <a:p>
          <a:endParaRPr lang="ru-RU"/>
        </a:p>
      </dgm:t>
    </dgm:pt>
    <dgm:pt modelId="{5DD461EB-E2FA-4D13-862F-C6188028832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Предварительные результаты участников ШЭ ВсОШ;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D6AAB0-F618-4E4D-BD85-0257EA7A3AC8}" type="parTrans" cxnId="{33075674-DD15-4570-B10D-FCED49A7180A}">
      <dgm:prSet/>
      <dgm:spPr/>
      <dgm:t>
        <a:bodyPr/>
        <a:lstStyle/>
        <a:p>
          <a:endParaRPr lang="ru-RU"/>
        </a:p>
      </dgm:t>
    </dgm:pt>
    <dgm:pt modelId="{15BA8B04-3782-4459-81DC-583EEBE4B3F2}" type="sibTrans" cxnId="{33075674-DD15-4570-B10D-FCED49A7180A}">
      <dgm:prSet/>
      <dgm:spPr/>
      <dgm:t>
        <a:bodyPr/>
        <a:lstStyle/>
        <a:p>
          <a:endParaRPr lang="ru-RU"/>
        </a:p>
      </dgm:t>
    </dgm:pt>
    <dgm:pt modelId="{C781616A-C2B5-45B9-9114-C2F805C8F9F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Итоговые результаты участников ШЭ ВсОШ;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6B270-3FAF-4C9F-AEF5-6F2F9E0CCA65}" type="parTrans" cxnId="{5E01B761-CB8A-4429-B99C-9D3F428201B6}">
      <dgm:prSet/>
      <dgm:spPr/>
      <dgm:t>
        <a:bodyPr/>
        <a:lstStyle/>
        <a:p>
          <a:endParaRPr lang="ru-RU"/>
        </a:p>
      </dgm:t>
    </dgm:pt>
    <dgm:pt modelId="{09FE9856-CB5B-4FCC-9F7F-C1130F3E4C0D}" type="sibTrans" cxnId="{5E01B761-CB8A-4429-B99C-9D3F428201B6}">
      <dgm:prSet/>
      <dgm:spPr/>
      <dgm:t>
        <a:bodyPr/>
        <a:lstStyle/>
        <a:p>
          <a:endParaRPr lang="ru-RU"/>
        </a:p>
      </dgm:t>
    </dgm:pt>
    <dgm:pt modelId="{9DDF3639-F3D0-4362-B117-60F5FDA3C56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ОО по итогам проведения ШЭ ВсОШ.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DD0F5-5459-468D-889C-ABFB11534CA6}" type="parTrans" cxnId="{1C7B9FB2-7199-4585-B43B-8B5B728F1304}">
      <dgm:prSet/>
      <dgm:spPr/>
      <dgm:t>
        <a:bodyPr/>
        <a:lstStyle/>
        <a:p>
          <a:endParaRPr lang="ru-RU"/>
        </a:p>
      </dgm:t>
    </dgm:pt>
    <dgm:pt modelId="{846705EA-4B8B-41C3-8227-DACDFCD6A1E2}" type="sibTrans" cxnId="{1C7B9FB2-7199-4585-B43B-8B5B728F1304}">
      <dgm:prSet/>
      <dgm:spPr/>
      <dgm:t>
        <a:bodyPr/>
        <a:lstStyle/>
        <a:p>
          <a:endParaRPr lang="ru-RU"/>
        </a:p>
      </dgm:t>
    </dgm:pt>
    <dgm:pt modelId="{1E22DE62-9944-47DD-8A26-9E227211C95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BF19F-5FA5-4CC8-9F2D-7600E5581D3B}" type="parTrans" cxnId="{936BE19C-A97C-4C70-9D4A-69B07045DA81}">
      <dgm:prSet/>
      <dgm:spPr/>
      <dgm:t>
        <a:bodyPr/>
        <a:lstStyle/>
        <a:p>
          <a:endParaRPr lang="ru-RU"/>
        </a:p>
      </dgm:t>
    </dgm:pt>
    <dgm:pt modelId="{521EE0E4-F678-44BE-88EB-0B81EEDE42DC}" type="sibTrans" cxnId="{936BE19C-A97C-4C70-9D4A-69B07045DA81}">
      <dgm:prSet/>
      <dgm:spPr/>
      <dgm:t>
        <a:bodyPr/>
        <a:lstStyle/>
        <a:p>
          <a:endParaRPr lang="ru-RU"/>
        </a:p>
      </dgm:t>
    </dgm:pt>
    <dgm:pt modelId="{FC7D5CDC-593B-4806-BE81-20A2355D32A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45EA7-16EF-45C5-B0BD-99EAF571B727}" type="parTrans" cxnId="{BEA3CD22-F0FF-47F6-AAE9-036DE8DD8BBA}">
      <dgm:prSet/>
      <dgm:spPr/>
      <dgm:t>
        <a:bodyPr/>
        <a:lstStyle/>
        <a:p>
          <a:endParaRPr lang="ru-RU"/>
        </a:p>
      </dgm:t>
    </dgm:pt>
    <dgm:pt modelId="{6FDACB15-D462-4A78-8DFF-823A161B34F9}" type="sibTrans" cxnId="{BEA3CD22-F0FF-47F6-AAE9-036DE8DD8BBA}">
      <dgm:prSet/>
      <dgm:spPr/>
      <dgm:t>
        <a:bodyPr/>
        <a:lstStyle/>
        <a:p>
          <a:endParaRPr lang="ru-RU"/>
        </a:p>
      </dgm:t>
    </dgm:pt>
    <dgm:pt modelId="{E6F149DE-88FB-4CCC-9867-E8C29C298D8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согласие на обработку персональных данных;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25880-12D2-42FD-B20C-8FF4E4DA00D2}" type="parTrans" cxnId="{3BF42253-22A4-40B7-BEB0-A63B81A74BE7}">
      <dgm:prSet/>
      <dgm:spPr/>
      <dgm:t>
        <a:bodyPr/>
        <a:lstStyle/>
        <a:p>
          <a:endParaRPr lang="ru-RU"/>
        </a:p>
      </dgm:t>
    </dgm:pt>
    <dgm:pt modelId="{BAF30377-D0BC-46B8-B023-5507AAD91FAE}" type="sibTrans" cxnId="{3BF42253-22A4-40B7-BEB0-A63B81A74BE7}">
      <dgm:prSet/>
      <dgm:spPr/>
      <dgm:t>
        <a:bodyPr/>
        <a:lstStyle/>
        <a:p>
          <a:endParaRPr lang="ru-RU"/>
        </a:p>
      </dgm:t>
    </dgm:pt>
    <dgm:pt modelId="{0ED92F69-4E34-473F-A390-8C035771C6D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заявление на апелляцию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A5800-20BA-4E4E-A1AF-173F1F9E84E0}" type="parTrans" cxnId="{C53A5839-226C-4D22-AC4C-A84266BCD4BC}">
      <dgm:prSet/>
      <dgm:spPr/>
      <dgm:t>
        <a:bodyPr/>
        <a:lstStyle/>
        <a:p>
          <a:endParaRPr lang="ru-RU"/>
        </a:p>
      </dgm:t>
    </dgm:pt>
    <dgm:pt modelId="{B70200E8-A109-4174-8900-EAA2CF1AE66B}" type="sibTrans" cxnId="{C53A5839-226C-4D22-AC4C-A84266BCD4BC}">
      <dgm:prSet/>
      <dgm:spPr/>
      <dgm:t>
        <a:bodyPr/>
        <a:lstStyle/>
        <a:p>
          <a:endParaRPr lang="ru-RU"/>
        </a:p>
      </dgm:t>
    </dgm:pt>
    <dgm:pt modelId="{7D3BF331-121A-4B41-B2A3-DCEF79712A1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Приказы МО РФ и ДО мэрии г .Новосибирска, приказ ОО о проведении ШЭ;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60D0B-8F67-4D2F-BDAF-7898B2132C03}" type="parTrans" cxnId="{F103D529-D241-41C5-91B0-E384D7EDBD35}">
      <dgm:prSet/>
      <dgm:spPr/>
      <dgm:t>
        <a:bodyPr/>
        <a:lstStyle/>
        <a:p>
          <a:endParaRPr lang="ru-RU"/>
        </a:p>
      </dgm:t>
    </dgm:pt>
    <dgm:pt modelId="{141CD882-6CA5-43FF-B633-B8CFFFDF9888}" type="sibTrans" cxnId="{F103D529-D241-41C5-91B0-E384D7EDBD35}">
      <dgm:prSet/>
      <dgm:spPr/>
      <dgm:t>
        <a:bodyPr/>
        <a:lstStyle/>
        <a:p>
          <a:endParaRPr lang="ru-RU"/>
        </a:p>
      </dgm:t>
    </dgm:pt>
    <dgm:pt modelId="{C44B0B41-9D4E-43DC-9C6F-B9251BADCCC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График проведения ШЭ;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48480-2277-4A16-AB35-86B2A483B214}" type="parTrans" cxnId="{F2F53549-A292-497D-A36A-054A45AB6A8B}">
      <dgm:prSet/>
      <dgm:spPr/>
      <dgm:t>
        <a:bodyPr/>
        <a:lstStyle/>
        <a:p>
          <a:endParaRPr lang="ru-RU"/>
        </a:p>
      </dgm:t>
    </dgm:pt>
    <dgm:pt modelId="{88838B90-6301-4413-8817-0B164BE4DB4E}" type="sibTrans" cxnId="{F2F53549-A292-497D-A36A-054A45AB6A8B}">
      <dgm:prSet/>
      <dgm:spPr/>
      <dgm:t>
        <a:bodyPr/>
        <a:lstStyle/>
        <a:p>
          <a:endParaRPr lang="ru-RU"/>
        </a:p>
      </dgm:t>
    </dgm:pt>
    <dgm:pt modelId="{1B7E53BF-0842-4CD4-B3C7-FF805791DB5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Списки участников по предметам и по кабинетам;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AE8B3-7F36-4CC0-96A9-5DAD08D8C7D6}" type="parTrans" cxnId="{5CD054E9-E47F-495C-A30C-A689DBDA8CB8}">
      <dgm:prSet/>
      <dgm:spPr/>
      <dgm:t>
        <a:bodyPr/>
        <a:lstStyle/>
        <a:p>
          <a:endParaRPr lang="ru-RU"/>
        </a:p>
      </dgm:t>
    </dgm:pt>
    <dgm:pt modelId="{D5C236B5-B95F-46F6-BCE3-A4C29421E644}" type="sibTrans" cxnId="{5CD054E9-E47F-495C-A30C-A689DBDA8CB8}">
      <dgm:prSet/>
      <dgm:spPr/>
      <dgm:t>
        <a:bodyPr/>
        <a:lstStyle/>
        <a:p>
          <a:endParaRPr lang="ru-RU"/>
        </a:p>
      </dgm:t>
    </dgm:pt>
    <dgm:pt modelId="{754D9B9C-E499-4234-9A35-AF05AD7A2F12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Предварительные результаты участников ШЭ ВсОШ;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12145D-ACA0-4DAA-97CD-53461E05B787}" type="parTrans" cxnId="{4A56491C-53ED-4FDF-9FF0-C98F811F9EF9}">
      <dgm:prSet/>
      <dgm:spPr/>
      <dgm:t>
        <a:bodyPr/>
        <a:lstStyle/>
        <a:p>
          <a:endParaRPr lang="ru-RU"/>
        </a:p>
      </dgm:t>
    </dgm:pt>
    <dgm:pt modelId="{36C42365-9FBB-4B59-9D2B-951576772497}" type="sibTrans" cxnId="{4A56491C-53ED-4FDF-9FF0-C98F811F9EF9}">
      <dgm:prSet/>
      <dgm:spPr/>
      <dgm:t>
        <a:bodyPr/>
        <a:lstStyle/>
        <a:p>
          <a:endParaRPr lang="ru-RU"/>
        </a:p>
      </dgm:t>
    </dgm:pt>
    <dgm:pt modelId="{76E74C87-2A88-4E15-A9C4-9BA9997053B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Итоговые результаты участников ШЭ ВсОШ; 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01F14-1932-4215-8E9B-CB83F9BAF81D}" type="parTrans" cxnId="{E255E6E0-6416-4DC7-A0E3-020CA99B41E0}">
      <dgm:prSet/>
      <dgm:spPr/>
      <dgm:t>
        <a:bodyPr/>
        <a:lstStyle/>
        <a:p>
          <a:endParaRPr lang="ru-RU"/>
        </a:p>
      </dgm:t>
    </dgm:pt>
    <dgm:pt modelId="{EEF448A7-7309-4D7A-95AB-72FACF10D185}" type="sibTrans" cxnId="{E255E6E0-6416-4DC7-A0E3-020CA99B41E0}">
      <dgm:prSet/>
      <dgm:spPr/>
      <dgm:t>
        <a:bodyPr/>
        <a:lstStyle/>
        <a:p>
          <a:endParaRPr lang="ru-RU"/>
        </a:p>
      </dgm:t>
    </dgm:pt>
    <dgm:pt modelId="{B8B56EBF-A9EC-4AC9-B6A3-A2091800F30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ОО по итогам проведения ШЭ ВсОШ.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AD542-7200-4E39-9BAE-04BA4C5C7611}" type="parTrans" cxnId="{043298FF-446E-4317-9883-345B550CC12D}">
      <dgm:prSet/>
      <dgm:spPr/>
      <dgm:t>
        <a:bodyPr/>
        <a:lstStyle/>
        <a:p>
          <a:endParaRPr lang="ru-RU"/>
        </a:p>
      </dgm:t>
    </dgm:pt>
    <dgm:pt modelId="{D69A24A0-C817-42C8-B8E1-9874193B8B22}" type="sibTrans" cxnId="{043298FF-446E-4317-9883-345B550CC12D}">
      <dgm:prSet/>
      <dgm:spPr/>
      <dgm:t>
        <a:bodyPr/>
        <a:lstStyle/>
        <a:p>
          <a:endParaRPr lang="ru-RU"/>
        </a:p>
      </dgm:t>
    </dgm:pt>
    <dgm:pt modelId="{29C33017-82BC-4ECB-8278-C412D47134C2}">
      <dgm:prSet phldrT="[Текст]"/>
      <dgm:spPr/>
      <dgm:t>
        <a:bodyPr/>
        <a:lstStyle/>
        <a:p>
          <a:endParaRPr lang="ru-RU" dirty="0"/>
        </a:p>
      </dgm:t>
    </dgm:pt>
    <dgm:pt modelId="{653F78E4-A4B8-412C-A56A-EFB6783B0785}" type="parTrans" cxnId="{61E3D757-9B4D-4302-A675-36ED32F34C88}">
      <dgm:prSet/>
      <dgm:spPr/>
      <dgm:t>
        <a:bodyPr/>
        <a:lstStyle/>
        <a:p>
          <a:endParaRPr lang="ru-RU"/>
        </a:p>
      </dgm:t>
    </dgm:pt>
    <dgm:pt modelId="{DC65106E-3031-4543-B3D6-18499A091466}" type="sibTrans" cxnId="{61E3D757-9B4D-4302-A675-36ED32F34C88}">
      <dgm:prSet/>
      <dgm:spPr/>
      <dgm:t>
        <a:bodyPr/>
        <a:lstStyle/>
        <a:p>
          <a:endParaRPr lang="ru-RU"/>
        </a:p>
      </dgm:t>
    </dgm:pt>
    <dgm:pt modelId="{16CFB701-8B99-4083-8E59-597CC410A67C}">
      <dgm:prSet phldrT="[Текст]"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689EC-3E62-495F-B910-41233CC8B639}" type="parTrans" cxnId="{701FFE51-39A2-42F5-AE3E-FEBEB3E5940D}">
      <dgm:prSet/>
      <dgm:spPr/>
      <dgm:t>
        <a:bodyPr/>
        <a:lstStyle/>
        <a:p>
          <a:endParaRPr lang="ru-RU"/>
        </a:p>
      </dgm:t>
    </dgm:pt>
    <dgm:pt modelId="{0E4D2310-7E2E-4FA3-ADD3-1138FDF2C678}" type="sibTrans" cxnId="{701FFE51-39A2-42F5-AE3E-FEBEB3E5940D}">
      <dgm:prSet/>
      <dgm:spPr/>
      <dgm:t>
        <a:bodyPr/>
        <a:lstStyle/>
        <a:p>
          <a:endParaRPr lang="ru-RU"/>
        </a:p>
      </dgm:t>
    </dgm:pt>
    <dgm:pt modelId="{C9923A96-B8CD-4A24-B1C6-87FE1DD727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ОШ, приказы МО РФ и ДО мэрии г. Новосибирска, приказ ОО о проведении ШЭ, регламент проведения ШЭ ВсОШ, методические рекомендации по проведению ШЭ ВсОШ в 2019-2020у.г.;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E4370-5A00-4CDB-BCB2-4D75C93A9B4C}" type="parTrans" cxnId="{16800F9D-2CD0-4C1E-BEEC-B5C353ACE92F}">
      <dgm:prSet/>
      <dgm:spPr/>
      <dgm:t>
        <a:bodyPr/>
        <a:lstStyle/>
        <a:p>
          <a:endParaRPr lang="ru-RU"/>
        </a:p>
      </dgm:t>
    </dgm:pt>
    <dgm:pt modelId="{3287A453-1E74-44FE-B36E-8DC47F17A7A5}" type="sibTrans" cxnId="{16800F9D-2CD0-4C1E-BEEC-B5C353ACE92F}">
      <dgm:prSet/>
      <dgm:spPr/>
      <dgm:t>
        <a:bodyPr/>
        <a:lstStyle/>
        <a:p>
          <a:endParaRPr lang="ru-RU"/>
        </a:p>
      </dgm:t>
    </dgm:pt>
    <dgm:pt modelId="{5900A931-6F6E-483F-98CB-F57DA2F2F53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Образцы документов: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0F2A6-82DF-45AB-BCC1-7327F84A1A04}" type="parTrans" cxnId="{70559A9A-2AD3-4BB4-B437-1583A0C8F3F0}">
      <dgm:prSet/>
      <dgm:spPr/>
      <dgm:t>
        <a:bodyPr/>
        <a:lstStyle/>
        <a:p>
          <a:endParaRPr lang="ru-RU"/>
        </a:p>
      </dgm:t>
    </dgm:pt>
    <dgm:pt modelId="{E64C964F-D50B-4EC2-9E76-B166EA41482E}" type="sibTrans" cxnId="{70559A9A-2AD3-4BB4-B437-1583A0C8F3F0}">
      <dgm:prSet/>
      <dgm:spPr/>
      <dgm:t>
        <a:bodyPr/>
        <a:lstStyle/>
        <a:p>
          <a:endParaRPr lang="ru-RU"/>
        </a:p>
      </dgm:t>
    </dgm:pt>
    <dgm:pt modelId="{951D8ED6-C9C3-4B1B-BD06-EB609B04210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заявление на апелляцию;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E8822-56AE-430E-B8E6-DC3292525258}" type="parTrans" cxnId="{3E445E97-F3BE-4E52-A586-18A15900C46E}">
      <dgm:prSet/>
      <dgm:spPr/>
      <dgm:t>
        <a:bodyPr/>
        <a:lstStyle/>
        <a:p>
          <a:endParaRPr lang="ru-RU"/>
        </a:p>
      </dgm:t>
    </dgm:pt>
    <dgm:pt modelId="{8A0CA263-295A-4B83-B4B6-05CFB33398D9}" type="sibTrans" cxnId="{3E445E97-F3BE-4E52-A586-18A15900C46E}">
      <dgm:prSet/>
      <dgm:spPr/>
      <dgm:t>
        <a:bodyPr/>
        <a:lstStyle/>
        <a:p>
          <a:endParaRPr lang="ru-RU"/>
        </a:p>
      </dgm:t>
    </dgm:pt>
    <dgm:pt modelId="{094456D2-6261-4CA6-8705-6B3098709B2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инструктаж;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4E2F0-24D7-4CDB-81CB-6847DD6A9DC9}" type="parTrans" cxnId="{2867443D-3BC3-4AC3-8436-8A5F0B728007}">
      <dgm:prSet/>
      <dgm:spPr/>
      <dgm:t>
        <a:bodyPr/>
        <a:lstStyle/>
        <a:p>
          <a:endParaRPr lang="ru-RU"/>
        </a:p>
      </dgm:t>
    </dgm:pt>
    <dgm:pt modelId="{42F27383-4641-479E-989C-6B6D9CBEFF93}" type="sibTrans" cxnId="{2867443D-3BC3-4AC3-8436-8A5F0B728007}">
      <dgm:prSet/>
      <dgm:spPr/>
      <dgm:t>
        <a:bodyPr/>
        <a:lstStyle/>
        <a:p>
          <a:endParaRPr lang="ru-RU"/>
        </a:p>
      </dgm:t>
    </dgm:pt>
    <dgm:pt modelId="{5DEE6743-2174-4994-BCF5-79F756EDFAA6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 для дежурного;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F4D26-F665-4ABE-AA59-1EE79ECD54BC}" type="parTrans" cxnId="{DFA86DEA-A459-4F0C-B919-BC2B8691C0C0}">
      <dgm:prSet/>
      <dgm:spPr/>
      <dgm:t>
        <a:bodyPr/>
        <a:lstStyle/>
        <a:p>
          <a:endParaRPr lang="ru-RU"/>
        </a:p>
      </dgm:t>
    </dgm:pt>
    <dgm:pt modelId="{598368AC-15AC-4E38-8A1A-E7BAA6BEFCEC}" type="sibTrans" cxnId="{DFA86DEA-A459-4F0C-B919-BC2B8691C0C0}">
      <dgm:prSet/>
      <dgm:spPr/>
      <dgm:t>
        <a:bodyPr/>
        <a:lstStyle/>
        <a:p>
          <a:endParaRPr lang="ru-RU"/>
        </a:p>
      </dgm:t>
    </dgm:pt>
    <dgm:pt modelId="{C6BEB902-F3F3-454F-8AE3-4AD63FE2B78F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документы  для членов жюри.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96EEF-DB61-49C0-A48A-42ECE8B43315}" type="parTrans" cxnId="{FCB68D4D-757A-4BB8-A71B-925561244111}">
      <dgm:prSet/>
      <dgm:spPr/>
      <dgm:t>
        <a:bodyPr/>
        <a:lstStyle/>
        <a:p>
          <a:endParaRPr lang="ru-RU"/>
        </a:p>
      </dgm:t>
    </dgm:pt>
    <dgm:pt modelId="{D5982EC1-2B0E-4F5A-997B-E5E1EBF3B55B}" type="sibTrans" cxnId="{FCB68D4D-757A-4BB8-A71B-925561244111}">
      <dgm:prSet/>
      <dgm:spPr/>
      <dgm:t>
        <a:bodyPr/>
        <a:lstStyle/>
        <a:p>
          <a:endParaRPr lang="ru-RU"/>
        </a:p>
      </dgm:t>
    </dgm:pt>
    <dgm:pt modelId="{EEA52F20-2A78-4E03-BDA8-02F24633A4C4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Протоколы;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B1FFB-8D3C-4F90-B2BF-0DEE61D632DD}" type="parTrans" cxnId="{A0FD3B47-87F2-4048-BD7F-665E9AF23B70}">
      <dgm:prSet/>
      <dgm:spPr/>
      <dgm:t>
        <a:bodyPr/>
        <a:lstStyle/>
        <a:p>
          <a:endParaRPr lang="ru-RU"/>
        </a:p>
      </dgm:t>
    </dgm:pt>
    <dgm:pt modelId="{E02F8106-34EA-478B-9582-9F2BF7F77DBC}" type="sibTrans" cxnId="{A0FD3B47-87F2-4048-BD7F-665E9AF23B70}">
      <dgm:prSet/>
      <dgm:spPr/>
      <dgm:t>
        <a:bodyPr/>
        <a:lstStyle/>
        <a:p>
          <a:endParaRPr lang="ru-RU"/>
        </a:p>
      </dgm:t>
    </dgm:pt>
    <dgm:pt modelId="{FB441AF1-47F1-41A6-868B-7F329C96A350}">
      <dgm:prSet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F9A2C-E9F9-4393-A85C-1E680BBD30EF}" type="parTrans" cxnId="{C4F59A33-E3BC-4720-A0C4-D3833A60C92C}">
      <dgm:prSet/>
      <dgm:spPr/>
      <dgm:t>
        <a:bodyPr/>
        <a:lstStyle/>
        <a:p>
          <a:endParaRPr lang="ru-RU"/>
        </a:p>
      </dgm:t>
    </dgm:pt>
    <dgm:pt modelId="{4A3D682E-6E73-44CB-B055-7281F2C2B6CB}" type="sibTrans" cxnId="{C4F59A33-E3BC-4720-A0C4-D3833A60C92C}">
      <dgm:prSet/>
      <dgm:spPr/>
      <dgm:t>
        <a:bodyPr/>
        <a:lstStyle/>
        <a:p>
          <a:endParaRPr lang="ru-RU"/>
        </a:p>
      </dgm:t>
    </dgm:pt>
    <dgm:pt modelId="{585860AC-4330-4FDB-B497-D60531B8374B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Согласие на обработку персональных данных;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FF575-5EC2-41D7-8885-4599AE9FC5E2}" type="parTrans" cxnId="{BE95FE34-ACA7-443A-A10B-DD341AD8A83E}">
      <dgm:prSet/>
      <dgm:spPr/>
      <dgm:t>
        <a:bodyPr/>
        <a:lstStyle/>
        <a:p>
          <a:endParaRPr lang="ru-RU"/>
        </a:p>
      </dgm:t>
    </dgm:pt>
    <dgm:pt modelId="{A5F1D890-D91B-4558-9732-A459860B47E5}" type="sibTrans" cxnId="{BE95FE34-ACA7-443A-A10B-DD341AD8A83E}">
      <dgm:prSet/>
      <dgm:spPr/>
      <dgm:t>
        <a:bodyPr/>
        <a:lstStyle/>
        <a:p>
          <a:endParaRPr lang="ru-RU"/>
        </a:p>
      </dgm:t>
    </dgm:pt>
    <dgm:pt modelId="{FDD313FE-8612-4091-9970-707CF1DA13B4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Итоговые результаты участников ШЭ ВсОШ;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64F8F-E236-426A-B241-A04A0861B8F3}" type="parTrans" cxnId="{C3CEEB5B-AC15-460E-A8D5-D8FF5BDF1603}">
      <dgm:prSet/>
      <dgm:spPr/>
      <dgm:t>
        <a:bodyPr/>
        <a:lstStyle/>
        <a:p>
          <a:endParaRPr lang="ru-RU"/>
        </a:p>
      </dgm:t>
    </dgm:pt>
    <dgm:pt modelId="{0E0B682E-8B04-498E-B7E8-A8492BBFD6BB}" type="sibTrans" cxnId="{C3CEEB5B-AC15-460E-A8D5-D8FF5BDF1603}">
      <dgm:prSet/>
      <dgm:spPr/>
      <dgm:t>
        <a:bodyPr/>
        <a:lstStyle/>
        <a:p>
          <a:endParaRPr lang="ru-RU"/>
        </a:p>
      </dgm:t>
    </dgm:pt>
    <dgm:pt modelId="{B43E6BA5-9F28-44C4-8243-4FB8877A5667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ОО по итогам проведения ШЭ ВсОШ.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D3F2-6E56-4D2E-9BEA-A20CB6D32AF5}" type="parTrans" cxnId="{6E2451BB-0D84-4E10-9EC4-AD2D84816AB5}">
      <dgm:prSet/>
      <dgm:spPr/>
      <dgm:t>
        <a:bodyPr/>
        <a:lstStyle/>
        <a:p>
          <a:endParaRPr lang="ru-RU"/>
        </a:p>
      </dgm:t>
    </dgm:pt>
    <dgm:pt modelId="{E4A37100-49A6-4F33-B0C8-F6B7B3261AF8}" type="sibTrans" cxnId="{6E2451BB-0D84-4E10-9EC4-AD2D84816AB5}">
      <dgm:prSet/>
      <dgm:spPr/>
      <dgm:t>
        <a:bodyPr/>
        <a:lstStyle/>
        <a:p>
          <a:endParaRPr lang="ru-RU"/>
        </a:p>
      </dgm:t>
    </dgm:pt>
    <dgm:pt modelId="{F9315273-B306-4308-875B-7904B23B65C9}" type="pres">
      <dgm:prSet presAssocID="{178E57F2-F307-4FEA-AEE5-4BB61DF3BD0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0D17F4-D4D4-4AD3-BDE6-E244EA51D6FC}" type="pres">
      <dgm:prSet presAssocID="{C8BDD989-85FA-4F60-8C0E-156921077FB6}" presName="compositeNode" presStyleCnt="0">
        <dgm:presLayoutVars>
          <dgm:bulletEnabled val="1"/>
        </dgm:presLayoutVars>
      </dgm:prSet>
      <dgm:spPr/>
    </dgm:pt>
    <dgm:pt modelId="{ED890BC2-36DC-4828-B2C1-8A855EB624A2}" type="pres">
      <dgm:prSet presAssocID="{C8BDD989-85FA-4F60-8C0E-156921077FB6}" presName="image" presStyleLbl="fgImgPlace1" presStyleIdx="0" presStyleCnt="3" custScaleX="100436" custLinFactNeighborX="-5652" custLinFactNeighborY="-296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A5FE5F-136F-4A50-9C0F-436A005BA72B}" type="pres">
      <dgm:prSet presAssocID="{C8BDD989-85FA-4F60-8C0E-156921077FB6}" presName="childNode" presStyleLbl="node1" presStyleIdx="0" presStyleCnt="3" custScaleX="118080" custScaleY="127853" custLinFactNeighborX="6264" custLinFactNeighborY="-1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DFFFB-CFBC-4A61-BEE3-4483D1E8DC67}" type="pres">
      <dgm:prSet presAssocID="{C8BDD989-85FA-4F60-8C0E-156921077FB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EAC53-F893-4439-9F03-90941EC0362E}" type="pres">
      <dgm:prSet presAssocID="{5DA778CB-52EF-4E0E-8BB1-9A8C181A23C9}" presName="sibTrans" presStyleCnt="0"/>
      <dgm:spPr/>
    </dgm:pt>
    <dgm:pt modelId="{32E45C93-6D73-4A1D-8BCA-1E2D086A9D4E}" type="pres">
      <dgm:prSet presAssocID="{00287375-B852-44D0-A6C7-51DA6785C345}" presName="compositeNode" presStyleCnt="0">
        <dgm:presLayoutVars>
          <dgm:bulletEnabled val="1"/>
        </dgm:presLayoutVars>
      </dgm:prSet>
      <dgm:spPr/>
    </dgm:pt>
    <dgm:pt modelId="{894C94BD-7810-44D6-856A-ABEABE9D1A23}" type="pres">
      <dgm:prSet presAssocID="{00287375-B852-44D0-A6C7-51DA6785C345}" presName="image" presStyleLbl="fgImgPlace1" presStyleIdx="1" presStyleCnt="3" custScaleX="112197" custLinFactNeighborX="-54783" custLinFactNeighborY="-735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0D2EFC-C2D6-4703-8C09-D53B41AB570E}" type="pres">
      <dgm:prSet presAssocID="{00287375-B852-44D0-A6C7-51DA6785C345}" presName="childNode" presStyleLbl="node1" presStyleIdx="1" presStyleCnt="3" custScaleX="113664" custScaleY="124532" custLinFactNeighborX="-988" custLinFactNeighborY="1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F9042-640B-4C92-AF69-3DA0F176653E}" type="pres">
      <dgm:prSet presAssocID="{00287375-B852-44D0-A6C7-51DA6785C345}" presName="parentNode" presStyleLbl="revTx" presStyleIdx="1" presStyleCnt="3" custScaleX="2372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8CB08-2FA0-41D9-9C5F-E2762E458904}" type="pres">
      <dgm:prSet presAssocID="{A7DF1F99-CAB6-48AC-AF43-E67CA84A9076}" presName="sibTrans" presStyleCnt="0"/>
      <dgm:spPr/>
    </dgm:pt>
    <dgm:pt modelId="{ADEF389C-2A59-42C1-AD30-C7889E0F20CE}" type="pres">
      <dgm:prSet presAssocID="{35881071-3C43-4C64-B757-58B7A31EFC55}" presName="compositeNode" presStyleCnt="0">
        <dgm:presLayoutVars>
          <dgm:bulletEnabled val="1"/>
        </dgm:presLayoutVars>
      </dgm:prSet>
      <dgm:spPr/>
    </dgm:pt>
    <dgm:pt modelId="{534CAD7D-9239-4A6F-87C7-039026CE6C67}" type="pres">
      <dgm:prSet presAssocID="{35881071-3C43-4C64-B757-58B7A31EFC55}" presName="image" presStyleLbl="fgImgPlace1" presStyleIdx="2" presStyleCnt="3" custScaleX="115907" custLinFactNeighborX="-61010" custLinFactNeighborY="-17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A11419-2531-4969-8DEC-C15EE9CD3D76}" type="pres">
      <dgm:prSet presAssocID="{35881071-3C43-4C64-B757-58B7A31EFC55}" presName="childNode" presStyleLbl="node1" presStyleIdx="2" presStyleCnt="3" custScaleX="126708" custScaleY="125638" custLinFactNeighborX="-3488" custLinFactNeighborY="1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BDA5-4BA0-4F48-AC99-3979BFC0D2C7}" type="pres">
      <dgm:prSet presAssocID="{35881071-3C43-4C64-B757-58B7A31EFC55}" presName="parentNode" presStyleLbl="revTx" presStyleIdx="2" presStyleCnt="3" custScaleX="271858" custLinFactX="-35803" custLinFactNeighborX="-100000" custLinFactNeighborY="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7EA8D-D200-433E-8D64-48C015E9E2EE}" type="presOf" srcId="{0ED92F69-4E34-473F-A390-8C035771C6D0}" destId="{B20D2EFC-C2D6-4703-8C09-D53B41AB570E}" srcOrd="0" destOrd="3" presId="urn:microsoft.com/office/officeart/2005/8/layout/hList2"/>
    <dgm:cxn modelId="{5CD054E9-E47F-495C-A30C-A689DBDA8CB8}" srcId="{00287375-B852-44D0-A6C7-51DA6785C345}" destId="{1B7E53BF-0842-4CD4-B3C7-FF805791DB5E}" srcOrd="6" destOrd="0" parTransId="{AA7AE8B3-7F36-4CC0-96A9-5DAD08D8C7D6}" sibTransId="{D5C236B5-B95F-46F6-BCE3-A4C29421E644}"/>
    <dgm:cxn modelId="{F2F53549-A292-497D-A36A-054A45AB6A8B}" srcId="{00287375-B852-44D0-A6C7-51DA6785C345}" destId="{C44B0B41-9D4E-43DC-9C6F-B9251BADCCCA}" srcOrd="5" destOrd="0" parTransId="{8C848480-2277-4A16-AB35-86B2A483B214}" sibTransId="{88838B90-6301-4413-8817-0B164BE4DB4E}"/>
    <dgm:cxn modelId="{635AE262-85CF-4B9E-8715-CC259A7FCAE5}" srcId="{C8BDD989-85FA-4F60-8C0E-156921077FB6}" destId="{A3E4DA6E-DDFA-416D-9B7A-0F27D80B4069}" srcOrd="4" destOrd="0" parTransId="{DFDAB4C4-F3C3-4970-929A-99D8FF3C291D}" sibTransId="{424918A5-2212-4683-9EB1-4E9A82A45ADB}"/>
    <dgm:cxn modelId="{A2D429FB-370B-45ED-81B9-2A0E0DA3F0D4}" srcId="{C8BDD989-85FA-4F60-8C0E-156921077FB6}" destId="{037A861F-A1C1-404A-BAAC-83620D5C9271}" srcOrd="3" destOrd="0" parTransId="{8CC567FF-1438-44A0-B560-03E36643518A}" sibTransId="{3BEB444B-81D5-4AC3-B34C-9D2405FBF20E}"/>
    <dgm:cxn modelId="{BEA3CD22-F0FF-47F6-AAE9-036DE8DD8BBA}" srcId="{C8BDD989-85FA-4F60-8C0E-156921077FB6}" destId="{FC7D5CDC-593B-4806-BE81-20A2355D32A0}" srcOrd="1" destOrd="0" parTransId="{C0445EA7-16EF-45C5-B0BD-99EAF571B727}" sibTransId="{6FDACB15-D462-4A78-8DFF-823A161B34F9}"/>
    <dgm:cxn modelId="{FCB68D4D-757A-4BB8-A71B-925561244111}" srcId="{35881071-3C43-4C64-B757-58B7A31EFC55}" destId="{C6BEB902-F3F3-454F-8AE3-4AD63FE2B78F}" srcOrd="6" destOrd="0" parTransId="{9BE96EEF-DB61-49C0-A48A-42ECE8B43315}" sibTransId="{D5982EC1-2B0E-4F5A-997B-E5E1EBF3B55B}"/>
    <dgm:cxn modelId="{4A56491C-53ED-4FDF-9FF0-C98F811F9EF9}" srcId="{00287375-B852-44D0-A6C7-51DA6785C345}" destId="{754D9B9C-E499-4234-9A35-AF05AD7A2F12}" srcOrd="7" destOrd="0" parTransId="{1012145D-ACA0-4DAA-97CD-53461E05B787}" sibTransId="{36C42365-9FBB-4B59-9D2B-951576772497}"/>
    <dgm:cxn modelId="{62A12C8F-C26F-475F-BA85-2CEC0EE4F6E0}" type="presOf" srcId="{35881071-3C43-4C64-B757-58B7A31EFC55}" destId="{2D03BDA5-4BA0-4F48-AC99-3979BFC0D2C7}" srcOrd="0" destOrd="0" presId="urn:microsoft.com/office/officeart/2005/8/layout/hList2"/>
    <dgm:cxn modelId="{768DE51B-A0C5-4095-ACED-B14CE21E6442}" type="presOf" srcId="{1E22DE62-9944-47DD-8A26-9E227211C959}" destId="{1DA5FE5F-136F-4A50-9C0F-436A005BA72B}" srcOrd="0" destOrd="0" presId="urn:microsoft.com/office/officeart/2005/8/layout/hList2"/>
    <dgm:cxn modelId="{2B63415F-C650-4212-BB2A-DF9ACB6142C1}" type="presOf" srcId="{C10E2738-EFC5-4903-9289-E51664CD2F4E}" destId="{1DA5FE5F-136F-4A50-9C0F-436A005BA72B}" srcOrd="0" destOrd="5" presId="urn:microsoft.com/office/officeart/2005/8/layout/hList2"/>
    <dgm:cxn modelId="{999D43B4-24F9-4817-BBE2-E77F2C3BE1DA}" type="presOf" srcId="{5DEE6743-2174-4994-BCF5-79F756EDFAA6}" destId="{D7A11419-2531-4969-8DEC-C15EE9CD3D76}" srcOrd="0" destOrd="5" presId="urn:microsoft.com/office/officeart/2005/8/layout/hList2"/>
    <dgm:cxn modelId="{1656D33A-849A-449A-8427-0390103283F8}" type="presOf" srcId="{EEA52F20-2A78-4E03-BDA8-02F24633A4C4}" destId="{D7A11419-2531-4969-8DEC-C15EE9CD3D76}" srcOrd="0" destOrd="7" presId="urn:microsoft.com/office/officeart/2005/8/layout/hList2"/>
    <dgm:cxn modelId="{33075674-DD15-4570-B10D-FCED49A7180A}" srcId="{C8BDD989-85FA-4F60-8C0E-156921077FB6}" destId="{5DD461EB-E2FA-4D13-862F-C61880288327}" srcOrd="9" destOrd="0" parTransId="{B6D6AAB0-F618-4E4D-BD85-0257EA7A3AC8}" sibTransId="{15BA8B04-3782-4459-81DC-583EEBE4B3F2}"/>
    <dgm:cxn modelId="{6FE86942-389B-43B8-B3FA-B71742FC0AEA}" srcId="{00287375-B852-44D0-A6C7-51DA6785C345}" destId="{6B462367-7163-403C-949B-909824AFDEBD}" srcOrd="1" destOrd="0" parTransId="{2F08A789-CCF3-4D3D-979C-6406B5AF4840}" sibTransId="{917648BA-6E47-43C9-B3F3-3C374A69E400}"/>
    <dgm:cxn modelId="{3C943F60-D074-4D85-BA32-3897D479876C}" type="presOf" srcId="{FDD313FE-8612-4091-9970-707CF1DA13B4}" destId="{D7A11419-2531-4969-8DEC-C15EE9CD3D76}" srcOrd="0" destOrd="9" presId="urn:microsoft.com/office/officeart/2005/8/layout/hList2"/>
    <dgm:cxn modelId="{0E3448CF-D9F7-4753-A5EC-1A67C346F546}" type="presOf" srcId="{1B7E53BF-0842-4CD4-B3C7-FF805791DB5E}" destId="{B20D2EFC-C2D6-4703-8C09-D53B41AB570E}" srcOrd="0" destOrd="6" presId="urn:microsoft.com/office/officeart/2005/8/layout/hList2"/>
    <dgm:cxn modelId="{936BE19C-A97C-4C70-9D4A-69B07045DA81}" srcId="{C8BDD989-85FA-4F60-8C0E-156921077FB6}" destId="{1E22DE62-9944-47DD-8A26-9E227211C959}" srcOrd="0" destOrd="0" parTransId="{826BF19F-5FA5-4CC8-9F2D-7600E5581D3B}" sibTransId="{521EE0E4-F678-44BE-88EB-0B81EEDE42DC}"/>
    <dgm:cxn modelId="{79398B82-4C05-4E21-9B01-9B2BCD75575B}" srcId="{178E57F2-F307-4FEA-AEE5-4BB61DF3BD02}" destId="{C8BDD989-85FA-4F60-8C0E-156921077FB6}" srcOrd="0" destOrd="0" parTransId="{2C6DCBC5-66AD-4F8B-B190-416817C075B9}" sibTransId="{5DA778CB-52EF-4E0E-8BB1-9A8C181A23C9}"/>
    <dgm:cxn modelId="{795A1B10-7140-412D-8E0E-4BE81F98B175}" type="presOf" srcId="{A3E4DA6E-DDFA-416D-9B7A-0F27D80B4069}" destId="{1DA5FE5F-136F-4A50-9C0F-436A005BA72B}" srcOrd="0" destOrd="4" presId="urn:microsoft.com/office/officeart/2005/8/layout/hList2"/>
    <dgm:cxn modelId="{F37F2860-D8E2-4DA0-9C4A-44778ECAED95}" type="presOf" srcId="{951D8ED6-C9C3-4B1B-BD06-EB609B042108}" destId="{D7A11419-2531-4969-8DEC-C15EE9CD3D76}" srcOrd="0" destOrd="3" presId="urn:microsoft.com/office/officeart/2005/8/layout/hList2"/>
    <dgm:cxn modelId="{70559A9A-2AD3-4BB4-B437-1583A0C8F3F0}" srcId="{35881071-3C43-4C64-B757-58B7A31EFC55}" destId="{5900A931-6F6E-483F-98CB-F57DA2F2F53A}" srcOrd="2" destOrd="0" parTransId="{3F70F2A6-82DF-45AB-BCC1-7327F84A1A04}" sibTransId="{E64C964F-D50B-4EC2-9E76-B166EA41482E}"/>
    <dgm:cxn modelId="{6E2451BB-0D84-4E10-9EC4-AD2D84816AB5}" srcId="{35881071-3C43-4C64-B757-58B7A31EFC55}" destId="{B43E6BA5-9F28-44C4-8243-4FB8877A5667}" srcOrd="10" destOrd="0" parTransId="{B9D2D3F2-6E56-4D2E-9BEA-A20CB6D32AF5}" sibTransId="{E4A37100-49A6-4F33-B0C8-F6B7B3261AF8}"/>
    <dgm:cxn modelId="{C53A5839-226C-4D22-AC4C-A84266BCD4BC}" srcId="{00287375-B852-44D0-A6C7-51DA6785C345}" destId="{0ED92F69-4E34-473F-A390-8C035771C6D0}" srcOrd="3" destOrd="0" parTransId="{C90A5800-20BA-4E4E-A1AF-173F1F9E84E0}" sibTransId="{B70200E8-A109-4174-8900-EAA2CF1AE66B}"/>
    <dgm:cxn modelId="{01042B05-29D0-4B7B-8CF1-6D10F7BF306F}" type="presOf" srcId="{094456D2-6261-4CA6-8705-6B3098709B24}" destId="{D7A11419-2531-4969-8DEC-C15EE9CD3D76}" srcOrd="0" destOrd="4" presId="urn:microsoft.com/office/officeart/2005/8/layout/hList2"/>
    <dgm:cxn modelId="{08FAA04B-0A67-4CEF-A0B5-DB1426C4D907}" srcId="{178E57F2-F307-4FEA-AEE5-4BB61DF3BD02}" destId="{35881071-3C43-4C64-B757-58B7A31EFC55}" srcOrd="2" destOrd="0" parTransId="{1DC6DE6F-8F50-41A8-BD10-47D62C317BA7}" sibTransId="{15E4CC39-60DB-4D65-A622-16593D4AF25F}"/>
    <dgm:cxn modelId="{BE0B8D9E-ED10-43C6-AD5B-437C7D336471}" type="presOf" srcId="{6D4F8C1C-EBD3-495B-B4FA-F6758D9BCE9E}" destId="{1DA5FE5F-136F-4A50-9C0F-436A005BA72B}" srcOrd="0" destOrd="7" presId="urn:microsoft.com/office/officeart/2005/8/layout/hList2"/>
    <dgm:cxn modelId="{DFA86DEA-A459-4F0C-B919-BC2B8691C0C0}" srcId="{35881071-3C43-4C64-B757-58B7A31EFC55}" destId="{5DEE6743-2174-4994-BCF5-79F756EDFAA6}" srcOrd="5" destOrd="0" parTransId="{6A3F4D26-F665-4ABE-AA59-1EE79ECD54BC}" sibTransId="{598368AC-15AC-4E38-8A1A-E7BAA6BEFCEC}"/>
    <dgm:cxn modelId="{9828AD9F-4BD6-4C56-A133-993927B4C3A2}" type="presOf" srcId="{6B462367-7163-403C-949B-909824AFDEBD}" destId="{B20D2EFC-C2D6-4703-8C09-D53B41AB570E}" srcOrd="0" destOrd="1" presId="urn:microsoft.com/office/officeart/2005/8/layout/hList2"/>
    <dgm:cxn modelId="{56BAA5C4-A077-499C-BF34-14DF19FADFDA}" type="presOf" srcId="{C781616A-C2B5-45B9-9114-C2F805C8F9F1}" destId="{1DA5FE5F-136F-4A50-9C0F-436A005BA72B}" srcOrd="0" destOrd="10" presId="urn:microsoft.com/office/officeart/2005/8/layout/hList2"/>
    <dgm:cxn modelId="{1C7B9FB2-7199-4585-B43B-8B5B728F1304}" srcId="{C781616A-C2B5-45B9-9114-C2F805C8F9F1}" destId="{9DDF3639-F3D0-4362-B117-60F5FDA3C56C}" srcOrd="0" destOrd="0" parTransId="{D9CDD0F5-5459-468D-889C-ABFB11534CA6}" sibTransId="{846705EA-4B8B-41C3-8227-DACDFCD6A1E2}"/>
    <dgm:cxn modelId="{B72B3CB4-3D95-4AD5-9666-8AF5CB959B07}" type="presOf" srcId="{5900A931-6F6E-483F-98CB-F57DA2F2F53A}" destId="{D7A11419-2531-4969-8DEC-C15EE9CD3D76}" srcOrd="0" destOrd="2" presId="urn:microsoft.com/office/officeart/2005/8/layout/hList2"/>
    <dgm:cxn modelId="{C3CEEB5B-AC15-460E-A8D5-D8FF5BDF1603}" srcId="{35881071-3C43-4C64-B757-58B7A31EFC55}" destId="{FDD313FE-8612-4091-9970-707CF1DA13B4}" srcOrd="9" destOrd="0" parTransId="{ACE64F8F-E236-426A-B241-A04A0861B8F3}" sibTransId="{0E0B682E-8B04-498E-B7E8-A8492BBFD6BB}"/>
    <dgm:cxn modelId="{3A0A040D-6211-4F43-9E87-641EC84EF9F5}" srcId="{C8BDD989-85FA-4F60-8C0E-156921077FB6}" destId="{FFD095B1-C750-476D-BF61-A399DD8B47BF}" srcOrd="2" destOrd="0" parTransId="{B4EADBAC-88B2-4CE7-BE67-A6AEB7955E7A}" sibTransId="{1432CC42-7A7B-48E0-83FC-8371B7CFD00D}"/>
    <dgm:cxn modelId="{6DFF4D99-A4AF-457A-B522-BF6B7F852B37}" type="presOf" srcId="{5DD461EB-E2FA-4D13-862F-C61880288327}" destId="{1DA5FE5F-136F-4A50-9C0F-436A005BA72B}" srcOrd="0" destOrd="9" presId="urn:microsoft.com/office/officeart/2005/8/layout/hList2"/>
    <dgm:cxn modelId="{61E3D757-9B4D-4302-A675-36ED32F34C88}" srcId="{00287375-B852-44D0-A6C7-51DA6785C345}" destId="{29C33017-82BC-4ECB-8278-C412D47134C2}" srcOrd="0" destOrd="0" parTransId="{653F78E4-A4B8-412C-A56A-EFB6783B0785}" sibTransId="{DC65106E-3031-4543-B3D6-18499A091466}"/>
    <dgm:cxn modelId="{FE212168-232E-4F0E-8B66-DBD407222D04}" type="presOf" srcId="{FB441AF1-47F1-41A6-868B-7F329C96A350}" destId="{D7A11419-2531-4969-8DEC-C15EE9CD3D76}" srcOrd="0" destOrd="11" presId="urn:microsoft.com/office/officeart/2005/8/layout/hList2"/>
    <dgm:cxn modelId="{93B2E96C-6C5C-4138-BDE9-1BE01AD7BA03}" type="presOf" srcId="{7D3BF331-121A-4B41-B2A3-DCEF79712A11}" destId="{B20D2EFC-C2D6-4703-8C09-D53B41AB570E}" srcOrd="0" destOrd="4" presId="urn:microsoft.com/office/officeart/2005/8/layout/hList2"/>
    <dgm:cxn modelId="{3ED137BD-FBA5-4454-B554-E67FA3B553F7}" type="presOf" srcId="{E6F149DE-88FB-4CCC-9867-E8C29C298D8C}" destId="{B20D2EFC-C2D6-4703-8C09-D53B41AB570E}" srcOrd="0" destOrd="2" presId="urn:microsoft.com/office/officeart/2005/8/layout/hList2"/>
    <dgm:cxn modelId="{261A9BF9-E6BD-4404-8384-A3A88D67C7B2}" type="presOf" srcId="{94C68D50-441F-4706-9D43-45A3CD28B487}" destId="{1DA5FE5F-136F-4A50-9C0F-436A005BA72B}" srcOrd="0" destOrd="8" presId="urn:microsoft.com/office/officeart/2005/8/layout/hList2"/>
    <dgm:cxn modelId="{0AAA89CF-4DB1-45E4-B401-53351452094E}" type="presOf" srcId="{DE2EF97E-B18D-4DD2-B391-E77567811CCD}" destId="{1DA5FE5F-136F-4A50-9C0F-436A005BA72B}" srcOrd="0" destOrd="6" presId="urn:microsoft.com/office/officeart/2005/8/layout/hList2"/>
    <dgm:cxn modelId="{8DB358CF-B5A3-4C6B-88B6-F26467DD32D0}" type="presOf" srcId="{B43E6BA5-9F28-44C4-8243-4FB8877A5667}" destId="{D7A11419-2531-4969-8DEC-C15EE9CD3D76}" srcOrd="0" destOrd="10" presId="urn:microsoft.com/office/officeart/2005/8/layout/hList2"/>
    <dgm:cxn modelId="{0E53D693-582A-4A85-9074-5EAE80C00B73}" type="presOf" srcId="{C6BEB902-F3F3-454F-8AE3-4AD63FE2B78F}" destId="{D7A11419-2531-4969-8DEC-C15EE9CD3D76}" srcOrd="0" destOrd="6" presId="urn:microsoft.com/office/officeart/2005/8/layout/hList2"/>
    <dgm:cxn modelId="{F103D529-D241-41C5-91B0-E384D7EDBD35}" srcId="{00287375-B852-44D0-A6C7-51DA6785C345}" destId="{7D3BF331-121A-4B41-B2A3-DCEF79712A11}" srcOrd="4" destOrd="0" parTransId="{7C460D0B-8F67-4D2F-BDAF-7898B2132C03}" sibTransId="{141CD882-6CA5-43FF-B633-B8CFFFDF9888}"/>
    <dgm:cxn modelId="{A0FD3B47-87F2-4048-BD7F-665E9AF23B70}" srcId="{35881071-3C43-4C64-B757-58B7A31EFC55}" destId="{EEA52F20-2A78-4E03-BDA8-02F24633A4C4}" srcOrd="7" destOrd="0" parTransId="{2BAB1FFB-8D3C-4F90-B2BF-0DEE61D632DD}" sibTransId="{E02F8106-34EA-478B-9582-9F2BF7F77DBC}"/>
    <dgm:cxn modelId="{701FFE51-39A2-42F5-AE3E-FEBEB3E5940D}" srcId="{35881071-3C43-4C64-B757-58B7A31EFC55}" destId="{16CFB701-8B99-4083-8E59-597CC410A67C}" srcOrd="0" destOrd="0" parTransId="{09B689EC-3E62-495F-B910-41233CC8B639}" sibTransId="{0E4D2310-7E2E-4FA3-ADD3-1138FDF2C678}"/>
    <dgm:cxn modelId="{B39BD85C-40DE-4AA3-B005-3522AB0D93C7}" type="presOf" srcId="{FFD095B1-C750-476D-BF61-A399DD8B47BF}" destId="{1DA5FE5F-136F-4A50-9C0F-436A005BA72B}" srcOrd="0" destOrd="2" presId="urn:microsoft.com/office/officeart/2005/8/layout/hList2"/>
    <dgm:cxn modelId="{C4F59A33-E3BC-4720-A0C4-D3833A60C92C}" srcId="{35881071-3C43-4C64-B757-58B7A31EFC55}" destId="{FB441AF1-47F1-41A6-868B-7F329C96A350}" srcOrd="11" destOrd="0" parTransId="{BBFF9A2C-E9F9-4393-A85C-1E680BBD30EF}" sibTransId="{4A3D682E-6E73-44CB-B055-7281F2C2B6CB}"/>
    <dgm:cxn modelId="{16800F9D-2CD0-4C1E-BEEC-B5C353ACE92F}" srcId="{35881071-3C43-4C64-B757-58B7A31EFC55}" destId="{C9923A96-B8CD-4A24-B1C6-87FE1DD727DD}" srcOrd="1" destOrd="0" parTransId="{0E2E4370-5A00-4CDB-BCB2-4D75C93A9B4C}" sibTransId="{3287A453-1E74-44FE-B36E-8DC47F17A7A5}"/>
    <dgm:cxn modelId="{2CFE25A7-70C4-4B99-ABF9-3536B3DE4AC8}" srcId="{C8BDD989-85FA-4F60-8C0E-156921077FB6}" destId="{C10E2738-EFC5-4903-9289-E51664CD2F4E}" srcOrd="5" destOrd="0" parTransId="{23D129C7-0454-41D4-859A-D44903B83E9F}" sibTransId="{377393D5-07A5-42FE-9A8B-50B505D6C1DE}"/>
    <dgm:cxn modelId="{1CDCA2AB-8826-4FE6-BD30-1B57B193D8A8}" type="presOf" srcId="{9DDF3639-F3D0-4362-B117-60F5FDA3C56C}" destId="{1DA5FE5F-136F-4A50-9C0F-436A005BA72B}" srcOrd="0" destOrd="11" presId="urn:microsoft.com/office/officeart/2005/8/layout/hList2"/>
    <dgm:cxn modelId="{E255E6E0-6416-4DC7-A0E3-020CA99B41E0}" srcId="{00287375-B852-44D0-A6C7-51DA6785C345}" destId="{76E74C87-2A88-4E15-A9C4-9BA9997053BA}" srcOrd="8" destOrd="0" parTransId="{1ED01F14-1932-4215-8E9B-CB83F9BAF81D}" sibTransId="{EEF448A7-7309-4D7A-95AB-72FACF10D185}"/>
    <dgm:cxn modelId="{272841B2-ABD6-46C6-98D1-5D51548CBF55}" type="presOf" srcId="{16CFB701-8B99-4083-8E59-597CC410A67C}" destId="{D7A11419-2531-4969-8DEC-C15EE9CD3D76}" srcOrd="0" destOrd="0" presId="urn:microsoft.com/office/officeart/2005/8/layout/hList2"/>
    <dgm:cxn modelId="{3FB6B306-DF26-4A29-8D2C-610F1B1BECDD}" type="presOf" srcId="{FC7D5CDC-593B-4806-BE81-20A2355D32A0}" destId="{1DA5FE5F-136F-4A50-9C0F-436A005BA72B}" srcOrd="0" destOrd="1" presId="urn:microsoft.com/office/officeart/2005/8/layout/hList2"/>
    <dgm:cxn modelId="{75814050-2D0B-48E9-BF18-1FAD6505825D}" srcId="{C8BDD989-85FA-4F60-8C0E-156921077FB6}" destId="{DE2EF97E-B18D-4DD2-B391-E77567811CCD}" srcOrd="6" destOrd="0" parTransId="{0A3C9F1C-7E7A-4372-A15B-8DD294CD5BE3}" sibTransId="{32AD30F7-CF0F-4030-8FED-A0EF4C5654C0}"/>
    <dgm:cxn modelId="{44AEE8E2-7785-408F-853D-4B34E17660BD}" srcId="{C8BDD989-85FA-4F60-8C0E-156921077FB6}" destId="{6D4F8C1C-EBD3-495B-B4FA-F6758D9BCE9E}" srcOrd="7" destOrd="0" parTransId="{39507D24-C11D-4C53-9276-905B6779F9C3}" sibTransId="{A0DA376C-670F-4219-AE46-DB5939F37C39}"/>
    <dgm:cxn modelId="{BE95FE34-ACA7-443A-A10B-DD341AD8A83E}" srcId="{35881071-3C43-4C64-B757-58B7A31EFC55}" destId="{585860AC-4330-4FDB-B497-D60531B8374B}" srcOrd="8" destOrd="0" parTransId="{7CCFF575-5EC2-41D7-8885-4599AE9FC5E2}" sibTransId="{A5F1D890-D91B-4558-9732-A459860B47E5}"/>
    <dgm:cxn modelId="{E2587C2A-897E-4252-9346-F0B71F93A4E4}" type="presOf" srcId="{29C33017-82BC-4ECB-8278-C412D47134C2}" destId="{B20D2EFC-C2D6-4703-8C09-D53B41AB570E}" srcOrd="0" destOrd="0" presId="urn:microsoft.com/office/officeart/2005/8/layout/hList2"/>
    <dgm:cxn modelId="{24249715-DC12-47FA-9F9B-C6ACF6492C9F}" type="presOf" srcId="{754D9B9C-E499-4234-9A35-AF05AD7A2F12}" destId="{B20D2EFC-C2D6-4703-8C09-D53B41AB570E}" srcOrd="0" destOrd="7" presId="urn:microsoft.com/office/officeart/2005/8/layout/hList2"/>
    <dgm:cxn modelId="{2867443D-3BC3-4AC3-8436-8A5F0B728007}" srcId="{35881071-3C43-4C64-B757-58B7A31EFC55}" destId="{094456D2-6261-4CA6-8705-6B3098709B24}" srcOrd="4" destOrd="0" parTransId="{2044E2F0-24D7-4CDB-81CB-6847DD6A9DC9}" sibTransId="{42F27383-4641-479E-989C-6B6D9CBEFF93}"/>
    <dgm:cxn modelId="{C3250EE2-6E89-4224-9AC2-1AF9FC2F5DD5}" srcId="{C8BDD989-85FA-4F60-8C0E-156921077FB6}" destId="{94C68D50-441F-4706-9D43-45A3CD28B487}" srcOrd="8" destOrd="0" parTransId="{01A49D21-4CA2-4C25-8AB4-E63985007CC4}" sibTransId="{6D3106C0-B206-4193-874C-C17A668F912F}"/>
    <dgm:cxn modelId="{63DFC08E-9381-423F-9B3E-83C8729979B0}" type="presOf" srcId="{585860AC-4330-4FDB-B497-D60531B8374B}" destId="{D7A11419-2531-4969-8DEC-C15EE9CD3D76}" srcOrd="0" destOrd="8" presId="urn:microsoft.com/office/officeart/2005/8/layout/hList2"/>
    <dgm:cxn modelId="{1ADA9547-A9B0-4664-8735-4EB49A4FDF07}" type="presOf" srcId="{76E74C87-2A88-4E15-A9C4-9BA9997053BA}" destId="{B20D2EFC-C2D6-4703-8C09-D53B41AB570E}" srcOrd="0" destOrd="8" presId="urn:microsoft.com/office/officeart/2005/8/layout/hList2"/>
    <dgm:cxn modelId="{55243D97-E8D8-4795-96C7-875D8FFB6B21}" type="presOf" srcId="{037A861F-A1C1-404A-BAAC-83620D5C9271}" destId="{1DA5FE5F-136F-4A50-9C0F-436A005BA72B}" srcOrd="0" destOrd="3" presId="urn:microsoft.com/office/officeart/2005/8/layout/hList2"/>
    <dgm:cxn modelId="{2F2E485D-5FB3-4BCC-B395-236DF5ACBE13}" type="presOf" srcId="{C44B0B41-9D4E-43DC-9C6F-B9251BADCCCA}" destId="{B20D2EFC-C2D6-4703-8C09-D53B41AB570E}" srcOrd="0" destOrd="5" presId="urn:microsoft.com/office/officeart/2005/8/layout/hList2"/>
    <dgm:cxn modelId="{1258F9D0-2283-4DCC-844E-64EA8E1BC9DF}" srcId="{178E57F2-F307-4FEA-AEE5-4BB61DF3BD02}" destId="{00287375-B852-44D0-A6C7-51DA6785C345}" srcOrd="1" destOrd="0" parTransId="{E214B4C1-35BD-40A1-BB9F-5643F1091AE3}" sibTransId="{A7DF1F99-CAB6-48AC-AF43-E67CA84A9076}"/>
    <dgm:cxn modelId="{3E445E97-F3BE-4E52-A586-18A15900C46E}" srcId="{35881071-3C43-4C64-B757-58B7A31EFC55}" destId="{951D8ED6-C9C3-4B1B-BD06-EB609B042108}" srcOrd="3" destOrd="0" parTransId="{D9FE8822-56AE-430E-B8E6-DC3292525258}" sibTransId="{8A0CA263-295A-4B83-B4B6-05CFB33398D9}"/>
    <dgm:cxn modelId="{5E01B761-CB8A-4429-B99C-9D3F428201B6}" srcId="{C8BDD989-85FA-4F60-8C0E-156921077FB6}" destId="{C781616A-C2B5-45B9-9114-C2F805C8F9F1}" srcOrd="10" destOrd="0" parTransId="{6326B270-3FAF-4C9F-AEF5-6F2F9E0CCA65}" sibTransId="{09FE9856-CB5B-4FCC-9F7F-C1130F3E4C0D}"/>
    <dgm:cxn modelId="{D12582CE-4B42-4778-87C6-4ADEE12BA14A}" type="presOf" srcId="{C9923A96-B8CD-4A24-B1C6-87FE1DD727DD}" destId="{D7A11419-2531-4969-8DEC-C15EE9CD3D76}" srcOrd="0" destOrd="1" presId="urn:microsoft.com/office/officeart/2005/8/layout/hList2"/>
    <dgm:cxn modelId="{5CD86670-3ED2-474D-9D4C-186EC1A7031D}" type="presOf" srcId="{C8BDD989-85FA-4F60-8C0E-156921077FB6}" destId="{E71DFFFB-CFBC-4A61-BEE3-4483D1E8DC67}" srcOrd="0" destOrd="0" presId="urn:microsoft.com/office/officeart/2005/8/layout/hList2"/>
    <dgm:cxn modelId="{33E31A98-8EF0-4500-9EFA-D79B4478AF9B}" type="presOf" srcId="{178E57F2-F307-4FEA-AEE5-4BB61DF3BD02}" destId="{F9315273-B306-4308-875B-7904B23B65C9}" srcOrd="0" destOrd="0" presId="urn:microsoft.com/office/officeart/2005/8/layout/hList2"/>
    <dgm:cxn modelId="{3BF42253-22A4-40B7-BEB0-A63B81A74BE7}" srcId="{00287375-B852-44D0-A6C7-51DA6785C345}" destId="{E6F149DE-88FB-4CCC-9867-E8C29C298D8C}" srcOrd="2" destOrd="0" parTransId="{1EA25880-12D2-42FD-B20C-8FF4E4DA00D2}" sibTransId="{BAF30377-D0BC-46B8-B023-5507AAD91FAE}"/>
    <dgm:cxn modelId="{1AD52444-C5DA-4A5A-B3FC-F87B9AFBDD50}" type="presOf" srcId="{B8B56EBF-A9EC-4AC9-B6A3-A2091800F30C}" destId="{B20D2EFC-C2D6-4703-8C09-D53B41AB570E}" srcOrd="0" destOrd="9" presId="urn:microsoft.com/office/officeart/2005/8/layout/hList2"/>
    <dgm:cxn modelId="{043298FF-446E-4317-9883-345B550CC12D}" srcId="{76E74C87-2A88-4E15-A9C4-9BA9997053BA}" destId="{B8B56EBF-A9EC-4AC9-B6A3-A2091800F30C}" srcOrd="0" destOrd="0" parTransId="{3DDAD542-7200-4E39-9BAE-04BA4C5C7611}" sibTransId="{D69A24A0-C817-42C8-B8E1-9874193B8B22}"/>
    <dgm:cxn modelId="{AEED16AE-7FBD-46AF-AE10-F766FA5324BA}" type="presOf" srcId="{00287375-B852-44D0-A6C7-51DA6785C345}" destId="{85BF9042-640B-4C92-AF69-3DA0F176653E}" srcOrd="0" destOrd="0" presId="urn:microsoft.com/office/officeart/2005/8/layout/hList2"/>
    <dgm:cxn modelId="{F4AA177D-F866-42A6-B96B-AF19336FC88D}" type="presParOf" srcId="{F9315273-B306-4308-875B-7904B23B65C9}" destId="{930D17F4-D4D4-4AD3-BDE6-E244EA51D6FC}" srcOrd="0" destOrd="0" presId="urn:microsoft.com/office/officeart/2005/8/layout/hList2"/>
    <dgm:cxn modelId="{4BBBA8C2-F969-434B-B295-D321860009FB}" type="presParOf" srcId="{930D17F4-D4D4-4AD3-BDE6-E244EA51D6FC}" destId="{ED890BC2-36DC-4828-B2C1-8A855EB624A2}" srcOrd="0" destOrd="0" presId="urn:microsoft.com/office/officeart/2005/8/layout/hList2"/>
    <dgm:cxn modelId="{2368F085-5398-4B2A-9EC9-3CDAA584FC35}" type="presParOf" srcId="{930D17F4-D4D4-4AD3-BDE6-E244EA51D6FC}" destId="{1DA5FE5F-136F-4A50-9C0F-436A005BA72B}" srcOrd="1" destOrd="0" presId="urn:microsoft.com/office/officeart/2005/8/layout/hList2"/>
    <dgm:cxn modelId="{68A241C3-49CC-4414-B386-617D3622CBAB}" type="presParOf" srcId="{930D17F4-D4D4-4AD3-BDE6-E244EA51D6FC}" destId="{E71DFFFB-CFBC-4A61-BEE3-4483D1E8DC67}" srcOrd="2" destOrd="0" presId="urn:microsoft.com/office/officeart/2005/8/layout/hList2"/>
    <dgm:cxn modelId="{F37F92E0-8AAC-4269-902A-5E99474B2842}" type="presParOf" srcId="{F9315273-B306-4308-875B-7904B23B65C9}" destId="{AF4EAC53-F893-4439-9F03-90941EC0362E}" srcOrd="1" destOrd="0" presId="urn:microsoft.com/office/officeart/2005/8/layout/hList2"/>
    <dgm:cxn modelId="{4C741005-EAB0-44B7-B944-A7DFBE7FE638}" type="presParOf" srcId="{F9315273-B306-4308-875B-7904B23B65C9}" destId="{32E45C93-6D73-4A1D-8BCA-1E2D086A9D4E}" srcOrd="2" destOrd="0" presId="urn:microsoft.com/office/officeart/2005/8/layout/hList2"/>
    <dgm:cxn modelId="{269A74EB-ADA0-4049-A02E-321E16928C14}" type="presParOf" srcId="{32E45C93-6D73-4A1D-8BCA-1E2D086A9D4E}" destId="{894C94BD-7810-44D6-856A-ABEABE9D1A23}" srcOrd="0" destOrd="0" presId="urn:microsoft.com/office/officeart/2005/8/layout/hList2"/>
    <dgm:cxn modelId="{2E0D82A2-1A23-49C4-9983-CB1E6B781AC7}" type="presParOf" srcId="{32E45C93-6D73-4A1D-8BCA-1E2D086A9D4E}" destId="{B20D2EFC-C2D6-4703-8C09-D53B41AB570E}" srcOrd="1" destOrd="0" presId="urn:microsoft.com/office/officeart/2005/8/layout/hList2"/>
    <dgm:cxn modelId="{0E3706C3-A2B2-4F04-BEAB-67127E796C7D}" type="presParOf" srcId="{32E45C93-6D73-4A1D-8BCA-1E2D086A9D4E}" destId="{85BF9042-640B-4C92-AF69-3DA0F176653E}" srcOrd="2" destOrd="0" presId="urn:microsoft.com/office/officeart/2005/8/layout/hList2"/>
    <dgm:cxn modelId="{95B2FA63-67A7-4DE1-9C14-985643781355}" type="presParOf" srcId="{F9315273-B306-4308-875B-7904B23B65C9}" destId="{7F78CB08-2FA0-41D9-9C5F-E2762E458904}" srcOrd="3" destOrd="0" presId="urn:microsoft.com/office/officeart/2005/8/layout/hList2"/>
    <dgm:cxn modelId="{0EF0AF72-053B-49EB-8B7D-864B721CC233}" type="presParOf" srcId="{F9315273-B306-4308-875B-7904B23B65C9}" destId="{ADEF389C-2A59-42C1-AD30-C7889E0F20CE}" srcOrd="4" destOrd="0" presId="urn:microsoft.com/office/officeart/2005/8/layout/hList2"/>
    <dgm:cxn modelId="{8873FAF9-2D74-45E4-8D01-C508C23D24D1}" type="presParOf" srcId="{ADEF389C-2A59-42C1-AD30-C7889E0F20CE}" destId="{534CAD7D-9239-4A6F-87C7-039026CE6C67}" srcOrd="0" destOrd="0" presId="urn:microsoft.com/office/officeart/2005/8/layout/hList2"/>
    <dgm:cxn modelId="{4F66760B-57DA-43E0-8D0B-282365AA71DE}" type="presParOf" srcId="{ADEF389C-2A59-42C1-AD30-C7889E0F20CE}" destId="{D7A11419-2531-4969-8DEC-C15EE9CD3D76}" srcOrd="1" destOrd="0" presId="urn:microsoft.com/office/officeart/2005/8/layout/hList2"/>
    <dgm:cxn modelId="{2EB6FE1F-48B0-432A-AB41-D1BDE7B47B47}" type="presParOf" srcId="{ADEF389C-2A59-42C1-AD30-C7889E0F20CE}" destId="{2D03BDA5-4BA0-4F48-AC99-3979BFC0D2C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43DB26-6B3A-4C03-B5DE-02B6DA472A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7D0C2-E7C2-4B0A-9872-4384E0C0D62E}">
      <dgm:prSet phldrT="[Текст]" custT="1"/>
      <dgm:spPr/>
      <dgm:t>
        <a:bodyPr/>
        <a:lstStyle/>
        <a:p>
          <a:r>
            <a:rPr lang="ru-RU" sz="1800" b="1" i="0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Запрещается переименовывать, удалять  листы, менять шрифт!</a:t>
          </a:r>
          <a:r>
            <a:rPr lang="ru-RU" sz="1800" b="1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b="1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были внесены ошибочные данные, необходимо очистить содержимое ячейки . </a:t>
          </a:r>
        </a:p>
      </dgm:t>
    </dgm:pt>
    <dgm:pt modelId="{72D36EC2-1260-42AE-A9AE-C9D86B6C1F84}" type="parTrans" cxnId="{8EAC5C11-6879-4A2E-9928-6C86E4F33FE8}">
      <dgm:prSet/>
      <dgm:spPr/>
      <dgm:t>
        <a:bodyPr/>
        <a:lstStyle/>
        <a:p>
          <a:endParaRPr lang="ru-RU"/>
        </a:p>
      </dgm:t>
    </dgm:pt>
    <dgm:pt modelId="{FE9503AA-2CF8-4D4B-8E49-490071873846}" type="sibTrans" cxnId="{8EAC5C11-6879-4A2E-9928-6C86E4F33FE8}">
      <dgm:prSet/>
      <dgm:spPr/>
      <dgm:t>
        <a:bodyPr/>
        <a:lstStyle/>
        <a:p>
          <a:endParaRPr lang="ru-RU"/>
        </a:p>
      </dgm:t>
    </dgm:pt>
    <dgm:pt modelId="{BBBE19C6-8794-4C10-A4F1-F3A6C4357D04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списки вносить </a:t>
          </a:r>
          <a:r>
            <a:rPr lang="ru-RU" sz="1800" b="1" i="0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всех</a:t>
          </a:r>
          <a:r>
            <a:rPr lang="ru-RU" sz="1800" b="1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участников.</a:t>
          </a:r>
          <a:endParaRPr lang="ru-RU" sz="1800" i="0" dirty="0"/>
        </a:p>
      </dgm:t>
    </dgm:pt>
    <dgm:pt modelId="{B4FD2046-FD25-49E8-80F8-B1C44FE94BAA}" type="parTrans" cxnId="{CE0181C6-72FF-4ABE-9AC8-B9F7FD9C7C02}">
      <dgm:prSet/>
      <dgm:spPr/>
      <dgm:t>
        <a:bodyPr/>
        <a:lstStyle/>
        <a:p>
          <a:endParaRPr lang="ru-RU"/>
        </a:p>
      </dgm:t>
    </dgm:pt>
    <dgm:pt modelId="{444D0FE4-E66D-4617-8924-8319A55318DA}" type="sibTrans" cxnId="{CE0181C6-72FF-4ABE-9AC8-B9F7FD9C7C02}">
      <dgm:prSet/>
      <dgm:spPr/>
      <dgm:t>
        <a:bodyPr/>
        <a:lstStyle/>
        <a:p>
          <a:endParaRPr lang="ru-RU"/>
        </a:p>
      </dgm:t>
    </dgm:pt>
    <dgm:pt modelId="{0F0EF756-AEDC-427A-8AFD-4E33EE7F548F}">
      <dgm:prSet custT="1"/>
      <dgm:spPr/>
      <dgm:t>
        <a:bodyPr/>
        <a:lstStyle/>
        <a:p>
          <a:r>
            <a:rPr lang="ru-RU" sz="1800" b="1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удалять формулы . </a:t>
          </a:r>
        </a:p>
        <a:p>
          <a:r>
            <a:rPr lang="ru-RU" sz="1800" b="1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Название ОО выбрать из выпадающего списка.</a:t>
          </a:r>
          <a:endParaRPr lang="ru-RU" sz="1800" b="1" i="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59C4E-FD30-4069-99EF-905B72D35B4D}" type="parTrans" cxnId="{F3D7C22F-3B90-4393-B0D8-3D2A3F127BDC}">
      <dgm:prSet/>
      <dgm:spPr/>
      <dgm:t>
        <a:bodyPr/>
        <a:lstStyle/>
        <a:p>
          <a:endParaRPr lang="ru-RU"/>
        </a:p>
      </dgm:t>
    </dgm:pt>
    <dgm:pt modelId="{A06852A5-3AAF-4228-BCAA-0AD5CC8CF580}" type="sibTrans" cxnId="{F3D7C22F-3B90-4393-B0D8-3D2A3F127BDC}">
      <dgm:prSet/>
      <dgm:spPr/>
      <dgm:t>
        <a:bodyPr/>
        <a:lstStyle/>
        <a:p>
          <a:endParaRPr lang="ru-RU"/>
        </a:p>
      </dgm:t>
    </dgm:pt>
    <dgm:pt modelId="{D2E59DAD-FDA5-4421-95B3-A76645C0A9D1}" type="pres">
      <dgm:prSet presAssocID="{9A43DB26-6B3A-4C03-B5DE-02B6DA472A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A390C-0DE4-4054-96F4-1BD94BF2635C}" type="pres">
      <dgm:prSet presAssocID="{8A67D0C2-E7C2-4B0A-9872-4384E0C0D62E}" presName="parentLin" presStyleCnt="0"/>
      <dgm:spPr/>
    </dgm:pt>
    <dgm:pt modelId="{96D5FC8F-8AC9-4C05-A668-2DAD9B8F906F}" type="pres">
      <dgm:prSet presAssocID="{8A67D0C2-E7C2-4B0A-9872-4384E0C0D62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C6F284-668B-41A0-9175-347AD0E44180}" type="pres">
      <dgm:prSet presAssocID="{8A67D0C2-E7C2-4B0A-9872-4384E0C0D62E}" presName="parentText" presStyleLbl="node1" presStyleIdx="0" presStyleCnt="3" custScaleX="136405" custScaleY="134352" custLinFactNeighborX="2334" custLinFactNeighborY="12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47852-998E-4469-9FBD-BFC4259A25E6}" type="pres">
      <dgm:prSet presAssocID="{8A67D0C2-E7C2-4B0A-9872-4384E0C0D62E}" presName="negativeSpace" presStyleCnt="0"/>
      <dgm:spPr/>
    </dgm:pt>
    <dgm:pt modelId="{CB8A76FB-CAC7-4AC0-8EE7-624F12DF22F1}" type="pres">
      <dgm:prSet presAssocID="{8A67D0C2-E7C2-4B0A-9872-4384E0C0D62E}" presName="childText" presStyleLbl="conFgAcc1" presStyleIdx="0" presStyleCnt="3" custScaleY="142969" custLinFactNeighborY="64114">
        <dgm:presLayoutVars>
          <dgm:bulletEnabled val="1"/>
        </dgm:presLayoutVars>
      </dgm:prSet>
      <dgm:spPr/>
    </dgm:pt>
    <dgm:pt modelId="{E9878979-4588-4EC4-9C54-21D4137E4AC1}" type="pres">
      <dgm:prSet presAssocID="{FE9503AA-2CF8-4D4B-8E49-490071873846}" presName="spaceBetweenRectangles" presStyleCnt="0"/>
      <dgm:spPr/>
    </dgm:pt>
    <dgm:pt modelId="{0B93BDA4-32CF-4C5E-871D-FE18DD2DD4B9}" type="pres">
      <dgm:prSet presAssocID="{0F0EF756-AEDC-427A-8AFD-4E33EE7F548F}" presName="parentLin" presStyleCnt="0"/>
      <dgm:spPr/>
    </dgm:pt>
    <dgm:pt modelId="{5C55B50E-9BD6-48C8-904C-901496EFC99E}" type="pres">
      <dgm:prSet presAssocID="{0F0EF756-AEDC-427A-8AFD-4E33EE7F548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41D88B-4C5A-42FD-A3D4-87B84EAFC238}" type="pres">
      <dgm:prSet presAssocID="{0F0EF756-AEDC-427A-8AFD-4E33EE7F548F}" presName="parentText" presStyleLbl="node1" presStyleIdx="1" presStyleCnt="3" custScaleX="143404" custScaleY="128915" custLinFactNeighborX="7622" custLinFactNeighborY="59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4ADE7-D63E-4B26-BA38-033FCA4E9464}" type="pres">
      <dgm:prSet presAssocID="{0F0EF756-AEDC-427A-8AFD-4E33EE7F548F}" presName="negativeSpace" presStyleCnt="0"/>
      <dgm:spPr/>
    </dgm:pt>
    <dgm:pt modelId="{23DD9A9B-B4F4-4B6C-918B-A2142559B584}" type="pres">
      <dgm:prSet presAssocID="{0F0EF756-AEDC-427A-8AFD-4E33EE7F548F}" presName="childText" presStyleLbl="conFgAcc1" presStyleIdx="1" presStyleCnt="3" custLinFactNeighborY="84334">
        <dgm:presLayoutVars>
          <dgm:bulletEnabled val="1"/>
        </dgm:presLayoutVars>
      </dgm:prSet>
      <dgm:spPr/>
    </dgm:pt>
    <dgm:pt modelId="{F3AD2D5E-DB90-4DE7-B1C6-8BDD42D03DCB}" type="pres">
      <dgm:prSet presAssocID="{A06852A5-3AAF-4228-BCAA-0AD5CC8CF580}" presName="spaceBetweenRectangles" presStyleCnt="0"/>
      <dgm:spPr/>
    </dgm:pt>
    <dgm:pt modelId="{0D42A011-4546-42B8-B06D-1E5B10B3A872}" type="pres">
      <dgm:prSet presAssocID="{BBBE19C6-8794-4C10-A4F1-F3A6C4357D04}" presName="parentLin" presStyleCnt="0"/>
      <dgm:spPr/>
    </dgm:pt>
    <dgm:pt modelId="{D5CBA790-C8FE-411C-8B9D-E7B466C39433}" type="pres">
      <dgm:prSet presAssocID="{BBBE19C6-8794-4C10-A4F1-F3A6C4357D0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5F24485-FA35-42AB-ACEE-DD6BCDD36B29}" type="pres">
      <dgm:prSet presAssocID="{BBBE19C6-8794-4C10-A4F1-F3A6C4357D04}" presName="parentText" presStyleLbl="node1" presStyleIdx="2" presStyleCnt="3" custScaleX="139588" custLinFactNeighborX="21874" custLinFactNeighborY="97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4B967-66FF-4520-B7C4-DB4AB50A53C0}" type="pres">
      <dgm:prSet presAssocID="{BBBE19C6-8794-4C10-A4F1-F3A6C4357D04}" presName="negativeSpace" presStyleCnt="0"/>
      <dgm:spPr/>
    </dgm:pt>
    <dgm:pt modelId="{C05011C3-926C-4DDA-BA28-E6B7CF2930AD}" type="pres">
      <dgm:prSet presAssocID="{BBBE19C6-8794-4C10-A4F1-F3A6C4357D04}" presName="childText" presStyleLbl="conFgAcc1" presStyleIdx="2" presStyleCnt="3" custScaleY="159024" custLinFactNeighborY="20619">
        <dgm:presLayoutVars>
          <dgm:bulletEnabled val="1"/>
        </dgm:presLayoutVars>
      </dgm:prSet>
      <dgm:spPr/>
    </dgm:pt>
  </dgm:ptLst>
  <dgm:cxnLst>
    <dgm:cxn modelId="{E61A8BD1-C6D6-41E7-8E4D-E3F98CC1AA40}" type="presOf" srcId="{0F0EF756-AEDC-427A-8AFD-4E33EE7F548F}" destId="{4541D88B-4C5A-42FD-A3D4-87B84EAFC238}" srcOrd="1" destOrd="0" presId="urn:microsoft.com/office/officeart/2005/8/layout/list1"/>
    <dgm:cxn modelId="{8DFF4807-F135-4D47-A138-330E8D1470B5}" type="presOf" srcId="{BBBE19C6-8794-4C10-A4F1-F3A6C4357D04}" destId="{D5CBA790-C8FE-411C-8B9D-E7B466C39433}" srcOrd="0" destOrd="0" presId="urn:microsoft.com/office/officeart/2005/8/layout/list1"/>
    <dgm:cxn modelId="{F942097E-268B-4402-A343-BD16DF0799D6}" type="presOf" srcId="{0F0EF756-AEDC-427A-8AFD-4E33EE7F548F}" destId="{5C55B50E-9BD6-48C8-904C-901496EFC99E}" srcOrd="0" destOrd="0" presId="urn:microsoft.com/office/officeart/2005/8/layout/list1"/>
    <dgm:cxn modelId="{CE0181C6-72FF-4ABE-9AC8-B9F7FD9C7C02}" srcId="{9A43DB26-6B3A-4C03-B5DE-02B6DA472AE9}" destId="{BBBE19C6-8794-4C10-A4F1-F3A6C4357D04}" srcOrd="2" destOrd="0" parTransId="{B4FD2046-FD25-49E8-80F8-B1C44FE94BAA}" sibTransId="{444D0FE4-E66D-4617-8924-8319A55318DA}"/>
    <dgm:cxn modelId="{437FF412-2616-4AFF-9799-08B997B5F243}" type="presOf" srcId="{8A67D0C2-E7C2-4B0A-9872-4384E0C0D62E}" destId="{96D5FC8F-8AC9-4C05-A668-2DAD9B8F906F}" srcOrd="0" destOrd="0" presId="urn:microsoft.com/office/officeart/2005/8/layout/list1"/>
    <dgm:cxn modelId="{89574F6C-F405-4D4F-A227-7D87F8BBDD80}" type="presOf" srcId="{8A67D0C2-E7C2-4B0A-9872-4384E0C0D62E}" destId="{0EC6F284-668B-41A0-9175-347AD0E44180}" srcOrd="1" destOrd="0" presId="urn:microsoft.com/office/officeart/2005/8/layout/list1"/>
    <dgm:cxn modelId="{8EAC5C11-6879-4A2E-9928-6C86E4F33FE8}" srcId="{9A43DB26-6B3A-4C03-B5DE-02B6DA472AE9}" destId="{8A67D0C2-E7C2-4B0A-9872-4384E0C0D62E}" srcOrd="0" destOrd="0" parTransId="{72D36EC2-1260-42AE-A9AE-C9D86B6C1F84}" sibTransId="{FE9503AA-2CF8-4D4B-8E49-490071873846}"/>
    <dgm:cxn modelId="{28B2B226-D89E-49FA-80E6-B9F38B8957F9}" type="presOf" srcId="{BBBE19C6-8794-4C10-A4F1-F3A6C4357D04}" destId="{05F24485-FA35-42AB-ACEE-DD6BCDD36B29}" srcOrd="1" destOrd="0" presId="urn:microsoft.com/office/officeart/2005/8/layout/list1"/>
    <dgm:cxn modelId="{39460BBD-2937-4B87-8D07-B1AE781D658F}" type="presOf" srcId="{9A43DB26-6B3A-4C03-B5DE-02B6DA472AE9}" destId="{D2E59DAD-FDA5-4421-95B3-A76645C0A9D1}" srcOrd="0" destOrd="0" presId="urn:microsoft.com/office/officeart/2005/8/layout/list1"/>
    <dgm:cxn modelId="{F3D7C22F-3B90-4393-B0D8-3D2A3F127BDC}" srcId="{9A43DB26-6B3A-4C03-B5DE-02B6DA472AE9}" destId="{0F0EF756-AEDC-427A-8AFD-4E33EE7F548F}" srcOrd="1" destOrd="0" parTransId="{A7F59C4E-FD30-4069-99EF-905B72D35B4D}" sibTransId="{A06852A5-3AAF-4228-BCAA-0AD5CC8CF580}"/>
    <dgm:cxn modelId="{E87DAABA-2358-4613-964F-F86C9D5F80C5}" type="presParOf" srcId="{D2E59DAD-FDA5-4421-95B3-A76645C0A9D1}" destId="{874A390C-0DE4-4054-96F4-1BD94BF2635C}" srcOrd="0" destOrd="0" presId="urn:microsoft.com/office/officeart/2005/8/layout/list1"/>
    <dgm:cxn modelId="{A9AC5033-53DD-48C7-B7F7-A76DFF0A1794}" type="presParOf" srcId="{874A390C-0DE4-4054-96F4-1BD94BF2635C}" destId="{96D5FC8F-8AC9-4C05-A668-2DAD9B8F906F}" srcOrd="0" destOrd="0" presId="urn:microsoft.com/office/officeart/2005/8/layout/list1"/>
    <dgm:cxn modelId="{1032A4EA-AD88-4039-AB4F-7F878D29FFDE}" type="presParOf" srcId="{874A390C-0DE4-4054-96F4-1BD94BF2635C}" destId="{0EC6F284-668B-41A0-9175-347AD0E44180}" srcOrd="1" destOrd="0" presId="urn:microsoft.com/office/officeart/2005/8/layout/list1"/>
    <dgm:cxn modelId="{C2BD6A44-1CF6-401C-8026-AF73F50D45CE}" type="presParOf" srcId="{D2E59DAD-FDA5-4421-95B3-A76645C0A9D1}" destId="{39047852-998E-4469-9FBD-BFC4259A25E6}" srcOrd="1" destOrd="0" presId="urn:microsoft.com/office/officeart/2005/8/layout/list1"/>
    <dgm:cxn modelId="{4D2648C0-E592-4761-99D6-22F41D67E237}" type="presParOf" srcId="{D2E59DAD-FDA5-4421-95B3-A76645C0A9D1}" destId="{CB8A76FB-CAC7-4AC0-8EE7-624F12DF22F1}" srcOrd="2" destOrd="0" presId="urn:microsoft.com/office/officeart/2005/8/layout/list1"/>
    <dgm:cxn modelId="{8DA44139-DDB2-4616-A246-9A2669EDB399}" type="presParOf" srcId="{D2E59DAD-FDA5-4421-95B3-A76645C0A9D1}" destId="{E9878979-4588-4EC4-9C54-21D4137E4AC1}" srcOrd="3" destOrd="0" presId="urn:microsoft.com/office/officeart/2005/8/layout/list1"/>
    <dgm:cxn modelId="{C6953B80-A979-4B9B-84B9-10C87B5F07BF}" type="presParOf" srcId="{D2E59DAD-FDA5-4421-95B3-A76645C0A9D1}" destId="{0B93BDA4-32CF-4C5E-871D-FE18DD2DD4B9}" srcOrd="4" destOrd="0" presId="urn:microsoft.com/office/officeart/2005/8/layout/list1"/>
    <dgm:cxn modelId="{690C3ACB-311A-4048-B64F-67762ECD5A67}" type="presParOf" srcId="{0B93BDA4-32CF-4C5E-871D-FE18DD2DD4B9}" destId="{5C55B50E-9BD6-48C8-904C-901496EFC99E}" srcOrd="0" destOrd="0" presId="urn:microsoft.com/office/officeart/2005/8/layout/list1"/>
    <dgm:cxn modelId="{DAE6ADB4-E82C-4A74-B9D4-1C447C28CA1A}" type="presParOf" srcId="{0B93BDA4-32CF-4C5E-871D-FE18DD2DD4B9}" destId="{4541D88B-4C5A-42FD-A3D4-87B84EAFC238}" srcOrd="1" destOrd="0" presId="urn:microsoft.com/office/officeart/2005/8/layout/list1"/>
    <dgm:cxn modelId="{DE722130-19E9-4424-92EB-CB55ABBE16F0}" type="presParOf" srcId="{D2E59DAD-FDA5-4421-95B3-A76645C0A9D1}" destId="{2544ADE7-D63E-4B26-BA38-033FCA4E9464}" srcOrd="5" destOrd="0" presId="urn:microsoft.com/office/officeart/2005/8/layout/list1"/>
    <dgm:cxn modelId="{A5D37330-636E-4C3A-8D4D-700CFBB5535F}" type="presParOf" srcId="{D2E59DAD-FDA5-4421-95B3-A76645C0A9D1}" destId="{23DD9A9B-B4F4-4B6C-918B-A2142559B584}" srcOrd="6" destOrd="0" presId="urn:microsoft.com/office/officeart/2005/8/layout/list1"/>
    <dgm:cxn modelId="{E7C84CE2-C85E-49FE-B6CE-BA4436416045}" type="presParOf" srcId="{D2E59DAD-FDA5-4421-95B3-A76645C0A9D1}" destId="{F3AD2D5E-DB90-4DE7-B1C6-8BDD42D03DCB}" srcOrd="7" destOrd="0" presId="urn:microsoft.com/office/officeart/2005/8/layout/list1"/>
    <dgm:cxn modelId="{B5E5B31E-0745-4E81-BA93-32A85FD3A6A7}" type="presParOf" srcId="{D2E59DAD-FDA5-4421-95B3-A76645C0A9D1}" destId="{0D42A011-4546-42B8-B06D-1E5B10B3A872}" srcOrd="8" destOrd="0" presId="urn:microsoft.com/office/officeart/2005/8/layout/list1"/>
    <dgm:cxn modelId="{0E9B5BB4-7DC1-441C-A27B-DD74F57E4677}" type="presParOf" srcId="{0D42A011-4546-42B8-B06D-1E5B10B3A872}" destId="{D5CBA790-C8FE-411C-8B9D-E7B466C39433}" srcOrd="0" destOrd="0" presId="urn:microsoft.com/office/officeart/2005/8/layout/list1"/>
    <dgm:cxn modelId="{85202750-23FD-42A9-B722-951123A19A70}" type="presParOf" srcId="{0D42A011-4546-42B8-B06D-1E5B10B3A872}" destId="{05F24485-FA35-42AB-ACEE-DD6BCDD36B29}" srcOrd="1" destOrd="0" presId="urn:microsoft.com/office/officeart/2005/8/layout/list1"/>
    <dgm:cxn modelId="{FBD62D79-4AE0-4B23-957F-09BEF5532432}" type="presParOf" srcId="{D2E59DAD-FDA5-4421-95B3-A76645C0A9D1}" destId="{6C74B967-66FF-4520-B7C4-DB4AB50A53C0}" srcOrd="9" destOrd="0" presId="urn:microsoft.com/office/officeart/2005/8/layout/list1"/>
    <dgm:cxn modelId="{DA803A71-4841-4731-860E-857FF27FC68A}" type="presParOf" srcId="{D2E59DAD-FDA5-4421-95B3-A76645C0A9D1}" destId="{C05011C3-926C-4DDA-BA28-E6B7CF2930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43DB26-6B3A-4C03-B5DE-02B6DA472A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E19C6-8794-4C10-A4F1-F3A6C4357D0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графе «Пол» следует выбрать значение из выпадающего списка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D2046-FD25-49E8-80F8-B1C44FE94BAA}" type="parTrans" cxnId="{CE0181C6-72FF-4ABE-9AC8-B9F7FD9C7C02}">
      <dgm:prSet/>
      <dgm:spPr/>
      <dgm:t>
        <a:bodyPr/>
        <a:lstStyle/>
        <a:p>
          <a:endParaRPr lang="ru-RU"/>
        </a:p>
      </dgm:t>
    </dgm:pt>
    <dgm:pt modelId="{444D0FE4-E66D-4617-8924-8319A55318DA}" type="sibTrans" cxnId="{CE0181C6-72FF-4ABE-9AC8-B9F7FD9C7C02}">
      <dgm:prSet/>
      <dgm:spPr/>
      <dgm:t>
        <a:bodyPr/>
        <a:lstStyle/>
        <a:p>
          <a:endParaRPr lang="ru-RU"/>
        </a:p>
      </dgm:t>
    </dgm:pt>
    <dgm:pt modelId="{8D69F528-0E73-48AC-9DF6-4A392088D81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графе «Класс обучения» – класс </a:t>
          </a:r>
          <a:r>
            <a:rPr lang="ru-RU" sz="1800" b="1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обучения</a:t>
          </a:r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олимпиады. В данный столбец можно вносить только цифры с 4 до 11.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FF889-6EE5-4434-BC6C-FD8942932D81}" type="parTrans" cxnId="{4A8A08A4-2335-407F-B723-999EFC834CB4}">
      <dgm:prSet/>
      <dgm:spPr/>
      <dgm:t>
        <a:bodyPr/>
        <a:lstStyle/>
        <a:p>
          <a:endParaRPr lang="ru-RU"/>
        </a:p>
      </dgm:t>
    </dgm:pt>
    <dgm:pt modelId="{EBABA181-6723-4214-A7A4-25A3BE2EFA89}" type="sibTrans" cxnId="{4A8A08A4-2335-407F-B723-999EFC834CB4}">
      <dgm:prSet/>
      <dgm:spPr/>
      <dgm:t>
        <a:bodyPr/>
        <a:lstStyle/>
        <a:p>
          <a:endParaRPr lang="ru-RU"/>
        </a:p>
      </dgm:t>
    </dgm:pt>
    <dgm:pt modelId="{5CEB7A70-FA9C-4BBF-B898-FE43931C7A3C}">
      <dgm:prSet/>
      <dgm:spPr/>
      <dgm:t>
        <a:bodyPr/>
        <a:lstStyle/>
        <a:p>
          <a:endParaRPr lang="ru-RU"/>
        </a:p>
      </dgm:t>
    </dgm:pt>
    <dgm:pt modelId="{CBB04884-14E3-4F03-A313-22E783A57E33}" type="parTrans" cxnId="{BE6E6A8C-D793-404C-8712-CE018CABF453}">
      <dgm:prSet/>
      <dgm:spPr/>
      <dgm:t>
        <a:bodyPr/>
        <a:lstStyle/>
        <a:p>
          <a:endParaRPr lang="ru-RU"/>
        </a:p>
      </dgm:t>
    </dgm:pt>
    <dgm:pt modelId="{8D7D4D63-4694-4674-8E68-8C235A3244B4}" type="sibTrans" cxnId="{BE6E6A8C-D793-404C-8712-CE018CABF453}">
      <dgm:prSet/>
      <dgm:spPr/>
      <dgm:t>
        <a:bodyPr/>
        <a:lstStyle/>
        <a:p>
          <a:endParaRPr lang="ru-RU"/>
        </a:p>
      </dgm:t>
    </dgm:pt>
    <dgm:pt modelId="{D2E59DAD-FDA5-4421-95B3-A76645C0A9D1}" type="pres">
      <dgm:prSet presAssocID="{9A43DB26-6B3A-4C03-B5DE-02B6DA472A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2A011-4546-42B8-B06D-1E5B10B3A872}" type="pres">
      <dgm:prSet presAssocID="{BBBE19C6-8794-4C10-A4F1-F3A6C4357D04}" presName="parentLin" presStyleCnt="0"/>
      <dgm:spPr/>
    </dgm:pt>
    <dgm:pt modelId="{D5CBA790-C8FE-411C-8B9D-E7B466C39433}" type="pres">
      <dgm:prSet presAssocID="{BBBE19C6-8794-4C10-A4F1-F3A6C4357D0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F24485-FA35-42AB-ACEE-DD6BCDD36B29}" type="pres">
      <dgm:prSet presAssocID="{BBBE19C6-8794-4C10-A4F1-F3A6C4357D04}" presName="parentText" presStyleLbl="node1" presStyleIdx="0" presStyleCnt="3" custScaleX="132922" custScaleY="47783" custLinFactNeighborX="46074" custLinFactNeighborY="-418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4B967-66FF-4520-B7C4-DB4AB50A53C0}" type="pres">
      <dgm:prSet presAssocID="{BBBE19C6-8794-4C10-A4F1-F3A6C4357D04}" presName="negativeSpace" presStyleCnt="0"/>
      <dgm:spPr/>
    </dgm:pt>
    <dgm:pt modelId="{C05011C3-926C-4DDA-BA28-E6B7CF2930AD}" type="pres">
      <dgm:prSet presAssocID="{BBBE19C6-8794-4C10-A4F1-F3A6C4357D04}" presName="childText" presStyleLbl="conFgAcc1" presStyleIdx="0" presStyleCnt="3" custScaleY="48363" custLinFactNeighborX="-705" custLinFactNeighborY="-13433">
        <dgm:presLayoutVars>
          <dgm:bulletEnabled val="1"/>
        </dgm:presLayoutVars>
      </dgm:prSet>
      <dgm:spPr/>
    </dgm:pt>
    <dgm:pt modelId="{36DA5829-E906-47C0-9849-3FE3EF2EB746}" type="pres">
      <dgm:prSet presAssocID="{444D0FE4-E66D-4617-8924-8319A55318DA}" presName="spaceBetweenRectangles" presStyleCnt="0"/>
      <dgm:spPr/>
    </dgm:pt>
    <dgm:pt modelId="{BF15EE26-7E91-449B-8ADD-1B8415693145}" type="pres">
      <dgm:prSet presAssocID="{8D69F528-0E73-48AC-9DF6-4A392088D815}" presName="parentLin" presStyleCnt="0"/>
      <dgm:spPr/>
    </dgm:pt>
    <dgm:pt modelId="{475BCC97-8E7D-48D9-BBBB-B790CF6A091E}" type="pres">
      <dgm:prSet presAssocID="{8D69F528-0E73-48AC-9DF6-4A392088D8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8F7ADA0-71BC-4ACF-BB43-C1141D2E71E1}" type="pres">
      <dgm:prSet presAssocID="{8D69F528-0E73-48AC-9DF6-4A392088D815}" presName="parentText" presStyleLbl="node1" presStyleIdx="1" presStyleCnt="3" custScaleX="130158" custScaleY="64131" custLinFactX="3109" custLinFactNeighborX="100000" custLinFactNeighborY="3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9BCFD-62D8-421F-A4D4-92B19BA6F4F4}" type="pres">
      <dgm:prSet presAssocID="{8D69F528-0E73-48AC-9DF6-4A392088D815}" presName="negativeSpace" presStyleCnt="0"/>
      <dgm:spPr/>
    </dgm:pt>
    <dgm:pt modelId="{A6A52559-E870-41AB-AC7C-A2C2A4BEBCF9}" type="pres">
      <dgm:prSet presAssocID="{8D69F528-0E73-48AC-9DF6-4A392088D815}" presName="childText" presStyleLbl="conFgAcc1" presStyleIdx="1" presStyleCnt="3" custScaleY="56144" custLinFactY="8775" custLinFactNeighborY="100000">
        <dgm:presLayoutVars>
          <dgm:bulletEnabled val="1"/>
        </dgm:presLayoutVars>
      </dgm:prSet>
      <dgm:spPr/>
    </dgm:pt>
    <dgm:pt modelId="{9F31B0B9-03AB-4122-B93A-048066F665DD}" type="pres">
      <dgm:prSet presAssocID="{EBABA181-6723-4214-A7A4-25A3BE2EFA89}" presName="spaceBetweenRectangles" presStyleCnt="0"/>
      <dgm:spPr/>
    </dgm:pt>
    <dgm:pt modelId="{831EB579-A490-4738-A5AD-BC7375F85F14}" type="pres">
      <dgm:prSet presAssocID="{5CEB7A70-FA9C-4BBF-B898-FE43931C7A3C}" presName="parentLin" presStyleCnt="0"/>
      <dgm:spPr/>
    </dgm:pt>
    <dgm:pt modelId="{EDA50F5F-7321-4FC4-A937-31A99B4A8EB9}" type="pres">
      <dgm:prSet presAssocID="{5CEB7A70-FA9C-4BBF-B898-FE43931C7A3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63C55CA-5C32-412E-AA9F-11C808A065D6}" type="pres">
      <dgm:prSet presAssocID="{5CEB7A70-FA9C-4BBF-B898-FE43931C7A3C}" presName="parentText" presStyleLbl="node1" presStyleIdx="2" presStyleCnt="3" custScaleX="708494" custScaleY="77174" custLinFactNeighborX="70236" custLinFactNeighborY="21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C6B92-5CD3-4776-AD16-3172F3DFBCAD}" type="pres">
      <dgm:prSet presAssocID="{5CEB7A70-FA9C-4BBF-B898-FE43931C7A3C}" presName="negativeSpace" presStyleCnt="0"/>
      <dgm:spPr/>
    </dgm:pt>
    <dgm:pt modelId="{EBA06C9B-F237-4DCD-9057-B99B17E518BC}" type="pres">
      <dgm:prSet presAssocID="{5CEB7A70-FA9C-4BBF-B898-FE43931C7A3C}" presName="childText" presStyleLbl="conFgAcc1" presStyleIdx="2" presStyleCnt="3" custScaleY="56729" custLinFactNeighborX="-232" custLinFactNeighborY="96305">
        <dgm:presLayoutVars>
          <dgm:bulletEnabled val="1"/>
        </dgm:presLayoutVars>
      </dgm:prSet>
      <dgm:spPr/>
    </dgm:pt>
  </dgm:ptLst>
  <dgm:cxnLst>
    <dgm:cxn modelId="{D6B53776-D882-4E3C-BA03-181E7AE28E6F}" type="presOf" srcId="{8D69F528-0E73-48AC-9DF6-4A392088D815}" destId="{475BCC97-8E7D-48D9-BBBB-B790CF6A091E}" srcOrd="0" destOrd="0" presId="urn:microsoft.com/office/officeart/2005/8/layout/list1"/>
    <dgm:cxn modelId="{BE6E6A8C-D793-404C-8712-CE018CABF453}" srcId="{9A43DB26-6B3A-4C03-B5DE-02B6DA472AE9}" destId="{5CEB7A70-FA9C-4BBF-B898-FE43931C7A3C}" srcOrd="2" destOrd="0" parTransId="{CBB04884-14E3-4F03-A313-22E783A57E33}" sibTransId="{8D7D4D63-4694-4674-8E68-8C235A3244B4}"/>
    <dgm:cxn modelId="{8DFF4807-F135-4D47-A138-330E8D1470B5}" type="presOf" srcId="{BBBE19C6-8794-4C10-A4F1-F3A6C4357D04}" destId="{D5CBA790-C8FE-411C-8B9D-E7B466C39433}" srcOrd="0" destOrd="0" presId="urn:microsoft.com/office/officeart/2005/8/layout/list1"/>
    <dgm:cxn modelId="{CE0181C6-72FF-4ABE-9AC8-B9F7FD9C7C02}" srcId="{9A43DB26-6B3A-4C03-B5DE-02B6DA472AE9}" destId="{BBBE19C6-8794-4C10-A4F1-F3A6C4357D04}" srcOrd="0" destOrd="0" parTransId="{B4FD2046-FD25-49E8-80F8-B1C44FE94BAA}" sibTransId="{444D0FE4-E66D-4617-8924-8319A55318DA}"/>
    <dgm:cxn modelId="{9A1A16C8-FBDA-424D-A0A6-5C2DA35EE8FA}" type="presOf" srcId="{8D69F528-0E73-48AC-9DF6-4A392088D815}" destId="{A8F7ADA0-71BC-4ACF-BB43-C1141D2E71E1}" srcOrd="1" destOrd="0" presId="urn:microsoft.com/office/officeart/2005/8/layout/list1"/>
    <dgm:cxn modelId="{4A8A08A4-2335-407F-B723-999EFC834CB4}" srcId="{9A43DB26-6B3A-4C03-B5DE-02B6DA472AE9}" destId="{8D69F528-0E73-48AC-9DF6-4A392088D815}" srcOrd="1" destOrd="0" parTransId="{5A1FF889-6EE5-4434-BC6C-FD8942932D81}" sibTransId="{EBABA181-6723-4214-A7A4-25A3BE2EFA89}"/>
    <dgm:cxn modelId="{96F23646-0F07-4D70-8A99-3A7608F1EBF4}" type="presOf" srcId="{5CEB7A70-FA9C-4BBF-B898-FE43931C7A3C}" destId="{EDA50F5F-7321-4FC4-A937-31A99B4A8EB9}" srcOrd="0" destOrd="0" presId="urn:microsoft.com/office/officeart/2005/8/layout/list1"/>
    <dgm:cxn modelId="{28B2B226-D89E-49FA-80E6-B9F38B8957F9}" type="presOf" srcId="{BBBE19C6-8794-4C10-A4F1-F3A6C4357D04}" destId="{05F24485-FA35-42AB-ACEE-DD6BCDD36B29}" srcOrd="1" destOrd="0" presId="urn:microsoft.com/office/officeart/2005/8/layout/list1"/>
    <dgm:cxn modelId="{39460BBD-2937-4B87-8D07-B1AE781D658F}" type="presOf" srcId="{9A43DB26-6B3A-4C03-B5DE-02B6DA472AE9}" destId="{D2E59DAD-FDA5-4421-95B3-A76645C0A9D1}" srcOrd="0" destOrd="0" presId="urn:microsoft.com/office/officeart/2005/8/layout/list1"/>
    <dgm:cxn modelId="{8DA90C52-BB4E-49BA-80E8-1F1F86358F31}" type="presOf" srcId="{5CEB7A70-FA9C-4BBF-B898-FE43931C7A3C}" destId="{163C55CA-5C32-412E-AA9F-11C808A065D6}" srcOrd="1" destOrd="0" presId="urn:microsoft.com/office/officeart/2005/8/layout/list1"/>
    <dgm:cxn modelId="{B5E5B31E-0745-4E81-BA93-32A85FD3A6A7}" type="presParOf" srcId="{D2E59DAD-FDA5-4421-95B3-A76645C0A9D1}" destId="{0D42A011-4546-42B8-B06D-1E5B10B3A872}" srcOrd="0" destOrd="0" presId="urn:microsoft.com/office/officeart/2005/8/layout/list1"/>
    <dgm:cxn modelId="{0E9B5BB4-7DC1-441C-A27B-DD74F57E4677}" type="presParOf" srcId="{0D42A011-4546-42B8-B06D-1E5B10B3A872}" destId="{D5CBA790-C8FE-411C-8B9D-E7B466C39433}" srcOrd="0" destOrd="0" presId="urn:microsoft.com/office/officeart/2005/8/layout/list1"/>
    <dgm:cxn modelId="{85202750-23FD-42A9-B722-951123A19A70}" type="presParOf" srcId="{0D42A011-4546-42B8-B06D-1E5B10B3A872}" destId="{05F24485-FA35-42AB-ACEE-DD6BCDD36B29}" srcOrd="1" destOrd="0" presId="urn:microsoft.com/office/officeart/2005/8/layout/list1"/>
    <dgm:cxn modelId="{FBD62D79-4AE0-4B23-957F-09BEF5532432}" type="presParOf" srcId="{D2E59DAD-FDA5-4421-95B3-A76645C0A9D1}" destId="{6C74B967-66FF-4520-B7C4-DB4AB50A53C0}" srcOrd="1" destOrd="0" presId="urn:microsoft.com/office/officeart/2005/8/layout/list1"/>
    <dgm:cxn modelId="{DA803A71-4841-4731-860E-857FF27FC68A}" type="presParOf" srcId="{D2E59DAD-FDA5-4421-95B3-A76645C0A9D1}" destId="{C05011C3-926C-4DDA-BA28-E6B7CF2930AD}" srcOrd="2" destOrd="0" presId="urn:microsoft.com/office/officeart/2005/8/layout/list1"/>
    <dgm:cxn modelId="{49F72625-8CC9-458F-914E-CE63EA0B6FF5}" type="presParOf" srcId="{D2E59DAD-FDA5-4421-95B3-A76645C0A9D1}" destId="{36DA5829-E906-47C0-9849-3FE3EF2EB746}" srcOrd="3" destOrd="0" presId="urn:microsoft.com/office/officeart/2005/8/layout/list1"/>
    <dgm:cxn modelId="{4CE0F0D0-AD15-4048-9029-8FD1415F8DFE}" type="presParOf" srcId="{D2E59DAD-FDA5-4421-95B3-A76645C0A9D1}" destId="{BF15EE26-7E91-449B-8ADD-1B8415693145}" srcOrd="4" destOrd="0" presId="urn:microsoft.com/office/officeart/2005/8/layout/list1"/>
    <dgm:cxn modelId="{1C41D19E-B61F-4D62-A8F6-9773AFE8350B}" type="presParOf" srcId="{BF15EE26-7E91-449B-8ADD-1B8415693145}" destId="{475BCC97-8E7D-48D9-BBBB-B790CF6A091E}" srcOrd="0" destOrd="0" presId="urn:microsoft.com/office/officeart/2005/8/layout/list1"/>
    <dgm:cxn modelId="{61E098D5-232F-417A-A591-13A026A0AEEE}" type="presParOf" srcId="{BF15EE26-7E91-449B-8ADD-1B8415693145}" destId="{A8F7ADA0-71BC-4ACF-BB43-C1141D2E71E1}" srcOrd="1" destOrd="0" presId="urn:microsoft.com/office/officeart/2005/8/layout/list1"/>
    <dgm:cxn modelId="{D206267B-81E2-4014-8191-5E305CA4A5B1}" type="presParOf" srcId="{D2E59DAD-FDA5-4421-95B3-A76645C0A9D1}" destId="{05F9BCFD-62D8-421F-A4D4-92B19BA6F4F4}" srcOrd="5" destOrd="0" presId="urn:microsoft.com/office/officeart/2005/8/layout/list1"/>
    <dgm:cxn modelId="{A5F5819B-FAE0-4CA3-B236-DD8B570C944F}" type="presParOf" srcId="{D2E59DAD-FDA5-4421-95B3-A76645C0A9D1}" destId="{A6A52559-E870-41AB-AC7C-A2C2A4BEBCF9}" srcOrd="6" destOrd="0" presId="urn:microsoft.com/office/officeart/2005/8/layout/list1"/>
    <dgm:cxn modelId="{EF9F7E77-5A5D-4F64-84F4-0F57AE7BA517}" type="presParOf" srcId="{D2E59DAD-FDA5-4421-95B3-A76645C0A9D1}" destId="{9F31B0B9-03AB-4122-B93A-048066F665DD}" srcOrd="7" destOrd="0" presId="urn:microsoft.com/office/officeart/2005/8/layout/list1"/>
    <dgm:cxn modelId="{3DB82429-1259-439A-8403-1B834D9D2887}" type="presParOf" srcId="{D2E59DAD-FDA5-4421-95B3-A76645C0A9D1}" destId="{831EB579-A490-4738-A5AD-BC7375F85F14}" srcOrd="8" destOrd="0" presId="urn:microsoft.com/office/officeart/2005/8/layout/list1"/>
    <dgm:cxn modelId="{DD90284B-B419-43CE-A950-D8E717B7FA11}" type="presParOf" srcId="{831EB579-A490-4738-A5AD-BC7375F85F14}" destId="{EDA50F5F-7321-4FC4-A937-31A99B4A8EB9}" srcOrd="0" destOrd="0" presId="urn:microsoft.com/office/officeart/2005/8/layout/list1"/>
    <dgm:cxn modelId="{0872BFE1-724F-469E-80B1-4381E15765AF}" type="presParOf" srcId="{831EB579-A490-4738-A5AD-BC7375F85F14}" destId="{163C55CA-5C32-412E-AA9F-11C808A065D6}" srcOrd="1" destOrd="0" presId="urn:microsoft.com/office/officeart/2005/8/layout/list1"/>
    <dgm:cxn modelId="{601075C9-1899-49B5-9606-0E6706D2E2CD}" type="presParOf" srcId="{D2E59DAD-FDA5-4421-95B3-A76645C0A9D1}" destId="{9E6C6B92-5CD3-4776-AD16-3172F3DFBCAD}" srcOrd="9" destOrd="0" presId="urn:microsoft.com/office/officeart/2005/8/layout/list1"/>
    <dgm:cxn modelId="{53A6EC1B-03FA-4AB1-86A0-E605139E3275}" type="presParOf" srcId="{D2E59DAD-FDA5-4421-95B3-A76645C0A9D1}" destId="{EBA06C9B-F237-4DCD-9057-B99B17E518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96DB6-1DD6-4F8A-A093-2505D1A35ED2}">
      <dsp:nvSpPr>
        <dsp:cNvPr id="0" name=""/>
        <dsp:cNvSpPr/>
      </dsp:nvSpPr>
      <dsp:spPr>
        <a:xfrm rot="5400000">
          <a:off x="5170553" y="-2209557"/>
          <a:ext cx="572734" cy="51359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Астрономия, Экология, Обществознание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88958" y="99997"/>
        <a:ext cx="5107966" cy="516816"/>
      </dsp:txXfrm>
    </dsp:sp>
    <dsp:sp modelId="{2EA87A6E-EE66-4613-B4B2-4EEE6F920DA7}">
      <dsp:nvSpPr>
        <dsp:cNvPr id="0" name=""/>
        <dsp:cNvSpPr/>
      </dsp:nvSpPr>
      <dsp:spPr>
        <a:xfrm>
          <a:off x="0" y="446"/>
          <a:ext cx="2888957" cy="715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сентября, 10.00</a:t>
          </a:r>
          <a:endParaRPr lang="ru-RU" sz="2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8" y="35394"/>
        <a:ext cx="2819061" cy="646021"/>
      </dsp:txXfrm>
    </dsp:sp>
    <dsp:sp modelId="{33FF464D-31D4-4840-83B1-E1B3425C59DB}">
      <dsp:nvSpPr>
        <dsp:cNvPr id="0" name=""/>
        <dsp:cNvSpPr/>
      </dsp:nvSpPr>
      <dsp:spPr>
        <a:xfrm>
          <a:off x="0" y="752160"/>
          <a:ext cx="2888957" cy="715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4948" y="787108"/>
        <a:ext cx="2819061" cy="646021"/>
      </dsp:txXfrm>
    </dsp:sp>
    <dsp:sp modelId="{081F8F59-52C5-44FC-9F2B-C03EA3C00AD5}">
      <dsp:nvSpPr>
        <dsp:cNvPr id="0" name=""/>
        <dsp:cNvSpPr/>
      </dsp:nvSpPr>
      <dsp:spPr>
        <a:xfrm rot="5400000">
          <a:off x="5170553" y="-706130"/>
          <a:ext cx="572734" cy="51359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Экономика, Физика, Английский язык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88958" y="1603424"/>
        <a:ext cx="5107966" cy="516816"/>
      </dsp:txXfrm>
    </dsp:sp>
    <dsp:sp modelId="{D3BD3A05-A7FE-43C4-B853-71A6CF72DF43}">
      <dsp:nvSpPr>
        <dsp:cNvPr id="0" name=""/>
        <dsp:cNvSpPr/>
      </dsp:nvSpPr>
      <dsp:spPr>
        <a:xfrm>
          <a:off x="0" y="1503873"/>
          <a:ext cx="2888957" cy="715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октября, 10.00</a:t>
          </a:r>
          <a:endParaRPr lang="ru-RU" sz="2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8" y="1538821"/>
        <a:ext cx="2819061" cy="646021"/>
      </dsp:txXfrm>
    </dsp:sp>
    <dsp:sp modelId="{448B3004-CA05-4111-9E20-9DA481EA90C5}">
      <dsp:nvSpPr>
        <dsp:cNvPr id="0" name=""/>
        <dsp:cNvSpPr/>
      </dsp:nvSpPr>
      <dsp:spPr>
        <a:xfrm>
          <a:off x="0" y="2255587"/>
          <a:ext cx="2888957" cy="715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4948" y="2290535"/>
        <a:ext cx="2819061" cy="646021"/>
      </dsp:txXfrm>
    </dsp:sp>
    <dsp:sp modelId="{005B41EF-4129-4709-B1F1-B54C82F2BD0C}">
      <dsp:nvSpPr>
        <dsp:cNvPr id="0" name=""/>
        <dsp:cNvSpPr/>
      </dsp:nvSpPr>
      <dsp:spPr>
        <a:xfrm rot="5400000">
          <a:off x="5170553" y="843974"/>
          <a:ext cx="572734" cy="51359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Информатика, Литература, География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88958" y="3153529"/>
        <a:ext cx="5107966" cy="516816"/>
      </dsp:txXfrm>
    </dsp:sp>
    <dsp:sp modelId="{269A0353-A550-41AC-B282-461BB70C03F5}">
      <dsp:nvSpPr>
        <dsp:cNvPr id="0" name=""/>
        <dsp:cNvSpPr/>
      </dsp:nvSpPr>
      <dsp:spPr>
        <a:xfrm>
          <a:off x="0" y="3007300"/>
          <a:ext cx="2888957" cy="715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октября, 10.00</a:t>
          </a:r>
          <a:endParaRPr lang="ru-RU" sz="2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8" y="3042248"/>
        <a:ext cx="2819061" cy="646021"/>
      </dsp:txXfrm>
    </dsp:sp>
    <dsp:sp modelId="{BDE7EE4A-8A87-489E-8248-726989250B07}">
      <dsp:nvSpPr>
        <dsp:cNvPr id="0" name=""/>
        <dsp:cNvSpPr/>
      </dsp:nvSpPr>
      <dsp:spPr>
        <a:xfrm>
          <a:off x="0" y="3759014"/>
          <a:ext cx="2888957" cy="715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4948" y="3793962"/>
        <a:ext cx="2819061" cy="646021"/>
      </dsp:txXfrm>
    </dsp:sp>
    <dsp:sp modelId="{1DA74C0C-186C-41B1-88D6-F6DCFC7741AA}">
      <dsp:nvSpPr>
        <dsp:cNvPr id="0" name=""/>
        <dsp:cNvSpPr/>
      </dsp:nvSpPr>
      <dsp:spPr>
        <a:xfrm>
          <a:off x="0" y="4511174"/>
          <a:ext cx="2888957" cy="715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4948" y="4546122"/>
        <a:ext cx="2819061" cy="6460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011C3-926C-4DDA-BA28-E6B7CF2930AD}">
      <dsp:nvSpPr>
        <dsp:cNvPr id="0" name=""/>
        <dsp:cNvSpPr/>
      </dsp:nvSpPr>
      <dsp:spPr>
        <a:xfrm>
          <a:off x="0" y="917115"/>
          <a:ext cx="8545127" cy="7921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4485-FA35-42AB-ACEE-DD6BCDD36B29}">
      <dsp:nvSpPr>
        <dsp:cNvPr id="0" name=""/>
        <dsp:cNvSpPr/>
      </dsp:nvSpPr>
      <dsp:spPr>
        <a:xfrm>
          <a:off x="688190" y="259739"/>
          <a:ext cx="7856936" cy="1105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90" tIns="0" rIns="226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графе «</a:t>
          </a: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Специализированный класс</a:t>
          </a:r>
          <a:r>
            <a:rPr lang="ru-RU" sz="18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указывается специализированные классы из выпадающего списка. Если ребёнок учится в специализированном классе, то специализированный класс указывать во всех предметах, где он принимал участие.</a:t>
          </a:r>
          <a:endParaRPr lang="ru-RU" sz="1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164" y="313713"/>
        <a:ext cx="7748988" cy="997722"/>
      </dsp:txXfrm>
    </dsp:sp>
    <dsp:sp modelId="{A6A52559-E870-41AB-AC7C-A2C2A4BEBCF9}">
      <dsp:nvSpPr>
        <dsp:cNvPr id="0" name=""/>
        <dsp:cNvSpPr/>
      </dsp:nvSpPr>
      <dsp:spPr>
        <a:xfrm>
          <a:off x="0" y="2350875"/>
          <a:ext cx="8545127" cy="919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7ADA0-71BC-4ACF-BB43-C1141D2E71E1}">
      <dsp:nvSpPr>
        <dsp:cNvPr id="0" name=""/>
        <dsp:cNvSpPr/>
      </dsp:nvSpPr>
      <dsp:spPr>
        <a:xfrm>
          <a:off x="530934" y="1495987"/>
          <a:ext cx="8014192" cy="1230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90" tIns="0" rIns="226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В графе «</a:t>
          </a: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Рейтинг</a:t>
          </a:r>
          <a:r>
            <a:rPr lang="ru-RU" sz="18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значение считается автоматически.</a:t>
          </a:r>
          <a:endParaRPr lang="ru-RU" sz="1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004" y="1556057"/>
        <a:ext cx="7894052" cy="1110405"/>
      </dsp:txXfrm>
    </dsp:sp>
    <dsp:sp modelId="{EBA06C9B-F237-4DCD-9057-B99B17E518BC}">
      <dsp:nvSpPr>
        <dsp:cNvPr id="0" name=""/>
        <dsp:cNvSpPr/>
      </dsp:nvSpPr>
      <dsp:spPr>
        <a:xfrm>
          <a:off x="0" y="4513781"/>
          <a:ext cx="8545127" cy="1468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C55CA-5C32-412E-AA9F-11C808A065D6}">
      <dsp:nvSpPr>
        <dsp:cNvPr id="0" name=""/>
        <dsp:cNvSpPr/>
      </dsp:nvSpPr>
      <dsp:spPr>
        <a:xfrm>
          <a:off x="508652" y="3017547"/>
          <a:ext cx="7928117" cy="1005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90" tIns="0" rIns="22609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57758" y="3066653"/>
        <a:ext cx="7829905" cy="9077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011C3-926C-4DDA-BA28-E6B7CF2930AD}">
      <dsp:nvSpPr>
        <dsp:cNvPr id="0" name=""/>
        <dsp:cNvSpPr/>
      </dsp:nvSpPr>
      <dsp:spPr>
        <a:xfrm>
          <a:off x="0" y="3165554"/>
          <a:ext cx="8545127" cy="779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4485-FA35-42AB-ACEE-DD6BCDD36B29}">
      <dsp:nvSpPr>
        <dsp:cNvPr id="0" name=""/>
        <dsp:cNvSpPr/>
      </dsp:nvSpPr>
      <dsp:spPr>
        <a:xfrm>
          <a:off x="641837" y="870145"/>
          <a:ext cx="7806152" cy="2491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90" tIns="0" rIns="226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составления отчета по школьному этапу для школы добавлены листы:</a:t>
          </a: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«Диаграммы»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«Параллель»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«Процент выполнения»,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которые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заполняются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автоматически.</a:t>
          </a: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листе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«Процент выполнения»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будут считаться максимальный, минимальный и средний процент выполнения, если на соответствующих листах будут пустые строки с протянутыми формулами рейтинга: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484" y="991792"/>
        <a:ext cx="7562858" cy="2248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00210-E242-49A0-A4FC-26005A8F376F}">
      <dsp:nvSpPr>
        <dsp:cNvPr id="0" name=""/>
        <dsp:cNvSpPr/>
      </dsp:nvSpPr>
      <dsp:spPr>
        <a:xfrm>
          <a:off x="0" y="691730"/>
          <a:ext cx="8325135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123" tIns="666496" rIns="6461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Приказом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Минобрнауки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России от 17 марта 2015 г. N 249 г. о внесении изменений в Порядок проведения всероссийской олимпиады школьников, утвержденный приказом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Минобрнауки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РФ от 18 ноября 2013 г. N 1252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91730"/>
        <a:ext cx="8325135" cy="1486800"/>
      </dsp:txXfrm>
    </dsp:sp>
    <dsp:sp modelId="{B2A2682F-AB8B-4895-A77C-3390A0DD9298}">
      <dsp:nvSpPr>
        <dsp:cNvPr id="0" name=""/>
        <dsp:cNvSpPr/>
      </dsp:nvSpPr>
      <dsp:spPr>
        <a:xfrm>
          <a:off x="416256" y="125957"/>
          <a:ext cx="5977713" cy="1161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69" tIns="0" rIns="220269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Порядком проведения Всероссийской олимпиады школьников (приказ Министерства образования и науки Российской Федерации от 18 ноября 2013 г. № 1252 «Об утверждении Порядка проведения всероссийской олимпиады школьников»</a:t>
          </a:r>
          <a:endParaRPr lang="ru-RU" sz="16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977" y="182678"/>
        <a:ext cx="5864271" cy="1048484"/>
      </dsp:txXfrm>
    </dsp:sp>
    <dsp:sp modelId="{ADF9C1D6-61B0-46D7-ADE7-3EB55DA510F1}">
      <dsp:nvSpPr>
        <dsp:cNvPr id="0" name=""/>
        <dsp:cNvSpPr/>
      </dsp:nvSpPr>
      <dsp:spPr>
        <a:xfrm>
          <a:off x="0" y="2823650"/>
          <a:ext cx="8325135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123" tIns="666496" rIns="6461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Приказом ДО «Об организационно-методическом обеспечении школьного этапа всероссийской олимпиады школьников в 2019/2020 учебном году в городе Новосибирске от __ № __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23650"/>
        <a:ext cx="8325135" cy="1486800"/>
      </dsp:txXfrm>
    </dsp:sp>
    <dsp:sp modelId="{321106B3-2ADE-49FD-901C-3AFDA34D77AB}">
      <dsp:nvSpPr>
        <dsp:cNvPr id="0" name=""/>
        <dsp:cNvSpPr/>
      </dsp:nvSpPr>
      <dsp:spPr>
        <a:xfrm>
          <a:off x="416256" y="2351330"/>
          <a:ext cx="5827594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69" tIns="0" rIns="220269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Приказом ДО от 13.09.2019 № 0752-од «О проведении школьного этапа всероссийской олимпиады школьников в 2019/2020 учебном году в городе Новосибирске»</a:t>
          </a:r>
          <a:endParaRPr lang="ru-RU" sz="16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370" y="2397444"/>
        <a:ext cx="5735366" cy="852412"/>
      </dsp:txXfrm>
    </dsp:sp>
    <dsp:sp modelId="{5BC58471-8C5D-472B-85F1-F13DBA2F387B}">
      <dsp:nvSpPr>
        <dsp:cNvPr id="0" name=""/>
        <dsp:cNvSpPr/>
      </dsp:nvSpPr>
      <dsp:spPr>
        <a:xfrm>
          <a:off x="0" y="4514102"/>
          <a:ext cx="8325135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AA3F1-D486-40F5-961F-B2EAA2590491}">
      <dsp:nvSpPr>
        <dsp:cNvPr id="0" name=""/>
        <dsp:cNvSpPr/>
      </dsp:nvSpPr>
      <dsp:spPr>
        <a:xfrm>
          <a:off x="471389" y="4215246"/>
          <a:ext cx="6028588" cy="503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269" tIns="0" rIns="220269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Приказами образовательных учреждений. </a:t>
          </a:r>
          <a:endParaRPr lang="ru-RU" sz="16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952" y="4239809"/>
        <a:ext cx="5979462" cy="454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4987C-D0D0-4EFD-805C-CD508250E5C8}">
      <dsp:nvSpPr>
        <dsp:cNvPr id="0" name=""/>
        <dsp:cNvSpPr/>
      </dsp:nvSpPr>
      <dsp:spPr>
        <a:xfrm>
          <a:off x="0" y="846415"/>
          <a:ext cx="7915700" cy="1295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46" tIns="458216" rIns="61434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46415"/>
        <a:ext cx="7915700" cy="1295837"/>
      </dsp:txXfrm>
    </dsp:sp>
    <dsp:sp modelId="{D082CB09-D960-480C-9048-B65AF4B9B357}">
      <dsp:nvSpPr>
        <dsp:cNvPr id="0" name=""/>
        <dsp:cNvSpPr/>
      </dsp:nvSpPr>
      <dsp:spPr>
        <a:xfrm>
          <a:off x="352153" y="0"/>
          <a:ext cx="6888891" cy="101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36" tIns="0" rIns="209436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проведения школьного этапа в ОО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издается приказ об организации и проведении</a:t>
          </a:r>
          <a:endParaRPr lang="ru-RU" sz="2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674" y="49521"/>
        <a:ext cx="6789849" cy="915396"/>
      </dsp:txXfrm>
    </dsp:sp>
    <dsp:sp modelId="{BDD29D70-8D79-406B-BDD0-80ABBBEA399C}">
      <dsp:nvSpPr>
        <dsp:cNvPr id="0" name=""/>
        <dsp:cNvSpPr/>
      </dsp:nvSpPr>
      <dsp:spPr>
        <a:xfrm>
          <a:off x="0" y="3032811"/>
          <a:ext cx="7915700" cy="14640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46" tIns="458216" rIns="61434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4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32811"/>
        <a:ext cx="7915700" cy="1464031"/>
      </dsp:txXfrm>
    </dsp:sp>
    <dsp:sp modelId="{4B746EE9-4B21-4B91-A312-86A6AAC55EC0}">
      <dsp:nvSpPr>
        <dsp:cNvPr id="0" name=""/>
        <dsp:cNvSpPr/>
      </dsp:nvSpPr>
      <dsp:spPr>
        <a:xfrm>
          <a:off x="246328" y="1815225"/>
          <a:ext cx="6836861" cy="1094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36" tIns="0" rIns="209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Утверждается состав оргкомитета, состав предметного жюри</a:t>
          </a:r>
          <a:endParaRPr lang="ru-RU" sz="2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736" y="1868633"/>
        <a:ext cx="6730045" cy="987256"/>
      </dsp:txXfrm>
    </dsp:sp>
    <dsp:sp modelId="{10A41FEC-2174-417F-941A-A024004658A4}">
      <dsp:nvSpPr>
        <dsp:cNvPr id="0" name=""/>
        <dsp:cNvSpPr/>
      </dsp:nvSpPr>
      <dsp:spPr>
        <a:xfrm>
          <a:off x="0" y="5150364"/>
          <a:ext cx="79157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46" tIns="458216" rIns="61434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150364"/>
        <a:ext cx="7915700" cy="554400"/>
      </dsp:txXfrm>
    </dsp:sp>
    <dsp:sp modelId="{AF042B04-4A34-4468-BCBB-A2C37FF5812D}">
      <dsp:nvSpPr>
        <dsp:cNvPr id="0" name=""/>
        <dsp:cNvSpPr/>
      </dsp:nvSpPr>
      <dsp:spPr>
        <a:xfrm>
          <a:off x="487638" y="4422029"/>
          <a:ext cx="6989349" cy="1004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36" tIns="0" rIns="2094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654" y="4471045"/>
        <a:ext cx="6891317" cy="906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2E7AC-540E-49EB-8912-A7E72EEBA92C}">
      <dsp:nvSpPr>
        <dsp:cNvPr id="0" name=""/>
        <dsp:cNvSpPr/>
      </dsp:nvSpPr>
      <dsp:spPr>
        <a:xfrm>
          <a:off x="0" y="579820"/>
          <a:ext cx="818865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63B56-0156-4FE6-9E69-8986235801CE}">
      <dsp:nvSpPr>
        <dsp:cNvPr id="0" name=""/>
        <dsp:cNvSpPr/>
      </dsp:nvSpPr>
      <dsp:spPr>
        <a:xfrm>
          <a:off x="272960" y="5628"/>
          <a:ext cx="5295333" cy="941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Инструктаж</a:t>
          </a:r>
          <a:endParaRPr lang="ru-RU" sz="2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914" y="51582"/>
        <a:ext cx="5203425" cy="849474"/>
      </dsp:txXfrm>
    </dsp:sp>
    <dsp:sp modelId="{BB9BE78D-1F4B-40F0-8E0F-787D95B2012E}">
      <dsp:nvSpPr>
        <dsp:cNvPr id="0" name=""/>
        <dsp:cNvSpPr/>
      </dsp:nvSpPr>
      <dsp:spPr>
        <a:xfrm>
          <a:off x="0" y="2729653"/>
          <a:ext cx="8188656" cy="1659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FCDC0-649B-4F3D-A4AD-3ADC7AB73BDF}">
      <dsp:nvSpPr>
        <dsp:cNvPr id="0" name=""/>
        <dsp:cNvSpPr/>
      </dsp:nvSpPr>
      <dsp:spPr>
        <a:xfrm>
          <a:off x="255056" y="1892797"/>
          <a:ext cx="5561415" cy="786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жюри</a:t>
          </a:r>
          <a:endParaRPr lang="ru-RU" sz="2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451" y="1931192"/>
        <a:ext cx="5484625" cy="709745"/>
      </dsp:txXfrm>
    </dsp:sp>
    <dsp:sp modelId="{E8CEE3F8-A969-4444-8081-73396F2C6918}">
      <dsp:nvSpPr>
        <dsp:cNvPr id="0" name=""/>
        <dsp:cNvSpPr/>
      </dsp:nvSpPr>
      <dsp:spPr>
        <a:xfrm>
          <a:off x="0" y="4312424"/>
          <a:ext cx="818865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2B118-C092-4E80-9F7A-78F2C757FBD9}">
      <dsp:nvSpPr>
        <dsp:cNvPr id="0" name=""/>
        <dsp:cNvSpPr/>
      </dsp:nvSpPr>
      <dsp:spPr>
        <a:xfrm>
          <a:off x="210493" y="4338935"/>
          <a:ext cx="5337980" cy="845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и сдача отчета</a:t>
          </a:r>
          <a:endParaRPr lang="ru-RU" sz="2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789" y="4380231"/>
        <a:ext cx="5255388" cy="763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DB4E7-80CD-4B93-B40A-5FF096A7C8E4}">
      <dsp:nvSpPr>
        <dsp:cNvPr id="0" name=""/>
        <dsp:cNvSpPr/>
      </dsp:nvSpPr>
      <dsp:spPr>
        <a:xfrm rot="10800000">
          <a:off x="1580472" y="206556"/>
          <a:ext cx="6458585" cy="12384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Школьный этап Олимпиады проводится в соответствии с методическими рекомендациями к проведению указанного этапа Олимпиады и по олимпиадным заданиям, разработанным предметно-методическими комиссиями муниципального этапа Олимпиады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90080" y="206556"/>
        <a:ext cx="6148977" cy="1238434"/>
      </dsp:txXfrm>
    </dsp:sp>
    <dsp:sp modelId="{3BAF45A0-6BE5-4FE6-A83D-1F627A5B093F}">
      <dsp:nvSpPr>
        <dsp:cNvPr id="0" name=""/>
        <dsp:cNvSpPr/>
      </dsp:nvSpPr>
      <dsp:spPr>
        <a:xfrm>
          <a:off x="1203633" y="342901"/>
          <a:ext cx="915314" cy="9481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B4132-2C58-4D5D-9065-350EAF19D61A}">
      <dsp:nvSpPr>
        <dsp:cNvPr id="0" name=""/>
        <dsp:cNvSpPr/>
      </dsp:nvSpPr>
      <dsp:spPr>
        <a:xfrm rot="10800000">
          <a:off x="863551" y="1654034"/>
          <a:ext cx="6704791" cy="12384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Обязательный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инструктаж по ТБ </a:t>
          </a: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 проведением олимпиады по физической культуре, ОБЖ., технологии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73159" y="1654034"/>
        <a:ext cx="6395183" cy="1238434"/>
      </dsp:txXfrm>
    </dsp:sp>
    <dsp:sp modelId="{DD1B729D-9C50-4589-BB5E-9513115F1524}">
      <dsp:nvSpPr>
        <dsp:cNvPr id="0" name=""/>
        <dsp:cNvSpPr/>
      </dsp:nvSpPr>
      <dsp:spPr>
        <a:xfrm>
          <a:off x="663911" y="1802430"/>
          <a:ext cx="950510" cy="10119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008AA-E5EB-48AD-BE33-8A2160FB324C}">
      <dsp:nvSpPr>
        <dsp:cNvPr id="0" name=""/>
        <dsp:cNvSpPr/>
      </dsp:nvSpPr>
      <dsp:spPr>
        <a:xfrm rot="10800000">
          <a:off x="1327631" y="3165429"/>
          <a:ext cx="6194849" cy="12384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присутствие медицинского работника при проведении практической части по физической культуре, ОБЖ.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37239" y="3165429"/>
        <a:ext cx="5885241" cy="1238434"/>
      </dsp:txXfrm>
    </dsp:sp>
    <dsp:sp modelId="{E600C309-0E4D-414B-B910-565A8DCDD590}">
      <dsp:nvSpPr>
        <dsp:cNvPr id="0" name=""/>
        <dsp:cNvSpPr/>
      </dsp:nvSpPr>
      <dsp:spPr>
        <a:xfrm>
          <a:off x="797945" y="3376247"/>
          <a:ext cx="955154" cy="10102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F041C-4FBE-40FD-B5C2-AE167149F7F2}">
      <dsp:nvSpPr>
        <dsp:cNvPr id="0" name=""/>
        <dsp:cNvSpPr/>
      </dsp:nvSpPr>
      <dsp:spPr>
        <a:xfrm rot="10800000">
          <a:off x="1845783" y="4755959"/>
          <a:ext cx="6300311" cy="12384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предметов физической культуры, ОБЖ обязательно наличие  допуска от врача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55391" y="4755959"/>
        <a:ext cx="5990703" cy="1238434"/>
      </dsp:txXfrm>
    </dsp:sp>
    <dsp:sp modelId="{21F5D570-1248-4BB2-ADD2-4F09D257C926}">
      <dsp:nvSpPr>
        <dsp:cNvPr id="0" name=""/>
        <dsp:cNvSpPr/>
      </dsp:nvSpPr>
      <dsp:spPr>
        <a:xfrm>
          <a:off x="1340835" y="4956244"/>
          <a:ext cx="952442" cy="87305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F26BC-188C-4205-95BA-9BD332227803}">
      <dsp:nvSpPr>
        <dsp:cNvPr id="0" name=""/>
        <dsp:cNvSpPr/>
      </dsp:nvSpPr>
      <dsp:spPr>
        <a:xfrm>
          <a:off x="0" y="0"/>
          <a:ext cx="7879984" cy="1684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	Проверка и оценка выполнения олимпиадных заданий.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	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разбора и анализа выполненных олимпиадных заданий с участниками олимпиады, объяснение критериев оценивания заданий.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4495" y="0"/>
        <a:ext cx="6135488" cy="1684989"/>
      </dsp:txXfrm>
    </dsp:sp>
    <dsp:sp modelId="{EEB2AF1A-8B04-41EB-A55C-1349103AEB7C}">
      <dsp:nvSpPr>
        <dsp:cNvPr id="0" name=""/>
        <dsp:cNvSpPr/>
      </dsp:nvSpPr>
      <dsp:spPr>
        <a:xfrm>
          <a:off x="168498" y="168498"/>
          <a:ext cx="1575996" cy="13479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515EF-BAEA-489D-BD3C-4AF0B0263F4D}">
      <dsp:nvSpPr>
        <dsp:cNvPr id="0" name=""/>
        <dsp:cNvSpPr/>
      </dsp:nvSpPr>
      <dsp:spPr>
        <a:xfrm>
          <a:off x="0" y="1853488"/>
          <a:ext cx="7879984" cy="1684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3.Определение победителей и призёров Олимпиады в соответствии с квотой для победителей и призёров.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  Составление рейтинговых таблиц по результатам выполнения заданий участниками Олимпиады.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4495" y="1853488"/>
        <a:ext cx="6135488" cy="1684989"/>
      </dsp:txXfrm>
    </dsp:sp>
    <dsp:sp modelId="{6E347790-4997-4A64-B887-4B8A6E5FCEAF}">
      <dsp:nvSpPr>
        <dsp:cNvPr id="0" name=""/>
        <dsp:cNvSpPr/>
      </dsp:nvSpPr>
      <dsp:spPr>
        <a:xfrm>
          <a:off x="168498" y="2021987"/>
          <a:ext cx="1575996" cy="13479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07858-0F70-4EDA-9B3D-3A70CF60B954}">
      <dsp:nvSpPr>
        <dsp:cNvPr id="0" name=""/>
        <dsp:cNvSpPr/>
      </dsp:nvSpPr>
      <dsp:spPr>
        <a:xfrm>
          <a:off x="0" y="3706976"/>
          <a:ext cx="7879984" cy="1983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	Оформление протокола заседания по определению победителей и призеров Олимпиады.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	Рассмотрение апелляции участников.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Представление в Оргкомитет Олимпиады протоколов проверки и аналитических отчётов о результатах проведения Олимпиады.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4495" y="3706976"/>
        <a:ext cx="6135488" cy="1983586"/>
      </dsp:txXfrm>
    </dsp:sp>
    <dsp:sp modelId="{79CF8EB0-6046-42CB-B192-BB96E27598E2}">
      <dsp:nvSpPr>
        <dsp:cNvPr id="0" name=""/>
        <dsp:cNvSpPr/>
      </dsp:nvSpPr>
      <dsp:spPr>
        <a:xfrm>
          <a:off x="168498" y="4024773"/>
          <a:ext cx="1575996" cy="13479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DFFFB-CFBC-4A61-BEE3-4483D1E8DC67}">
      <dsp:nvSpPr>
        <dsp:cNvPr id="0" name=""/>
        <dsp:cNvSpPr/>
      </dsp:nvSpPr>
      <dsp:spPr>
        <a:xfrm rot="16200000">
          <a:off x="-1829705" y="2360528"/>
          <a:ext cx="3957827" cy="35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398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ОО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29705" y="2360528"/>
        <a:ext cx="3957827" cy="353081"/>
      </dsp:txXfrm>
    </dsp:sp>
    <dsp:sp modelId="{1DA5FE5F-136F-4A50-9C0F-436A005BA72B}">
      <dsp:nvSpPr>
        <dsp:cNvPr id="0" name=""/>
        <dsp:cNvSpPr/>
      </dsp:nvSpPr>
      <dsp:spPr>
        <a:xfrm>
          <a:off x="276927" y="0"/>
          <a:ext cx="2076694" cy="5060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11398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Образцы документов: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согласие на обработку персональных данных;</a:t>
          </a:r>
          <a:endParaRPr lang="ru-RU" sz="1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 на апелляцию</a:t>
          </a:r>
          <a:r>
            <a:rPr lang="ru-RU" sz="12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Приказы МО РФ и ДО мэрии г. Новосибирска;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График проведения ШЭ;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ОО о проведении ШЭ;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Списки участников по предметам;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Предварительные результаты участников ШЭ ВсОШ;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Итоговые результаты участников ШЭ ВсОШ;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ОО по итогам проведения ШЭ ВсОШ.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927" y="0"/>
        <a:ext cx="2076694" cy="5060201"/>
      </dsp:txXfrm>
    </dsp:sp>
    <dsp:sp modelId="{ED890BC2-36DC-4828-B2C1-8A855EB624A2}">
      <dsp:nvSpPr>
        <dsp:cNvPr id="0" name=""/>
        <dsp:cNvSpPr/>
      </dsp:nvSpPr>
      <dsp:spPr>
        <a:xfrm>
          <a:off x="-28871" y="0"/>
          <a:ext cx="709241" cy="7061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F9042-640B-4C92-AF69-3DA0F176653E}">
      <dsp:nvSpPr>
        <dsp:cNvPr id="0" name=""/>
        <dsp:cNvSpPr/>
      </dsp:nvSpPr>
      <dsp:spPr>
        <a:xfrm rot="16200000">
          <a:off x="1133145" y="2052478"/>
          <a:ext cx="3957827" cy="837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398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 стенд ОО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3145" y="2052478"/>
        <a:ext cx="3957827" cy="837741"/>
      </dsp:txXfrm>
    </dsp:sp>
    <dsp:sp modelId="{B20D2EFC-C2D6-4703-8C09-D53B41AB570E}">
      <dsp:nvSpPr>
        <dsp:cNvPr id="0" name=""/>
        <dsp:cNvSpPr/>
      </dsp:nvSpPr>
      <dsp:spPr>
        <a:xfrm>
          <a:off x="3151067" y="50939"/>
          <a:ext cx="1999029" cy="4928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11398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Образцы документов: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согласие на обработку персональных данных;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заявление на апелляцию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Приказы МО РФ и ДО мэрии г .Новосибирска, приказ ОО о проведении ШЭ;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График проведения ШЭ;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Списки участников по предметам и по кабинетам;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Предварительные результаты участников ШЭ ВсОШ;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Итоговые результаты участников ШЭ ВсОШ;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ОО по итогам проведения ШЭ ВсОШ.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1067" y="50939"/>
        <a:ext cx="1999029" cy="4928761"/>
      </dsp:txXfrm>
    </dsp:sp>
    <dsp:sp modelId="{894C94BD-7810-44D6-856A-ABEABE9D1A23}">
      <dsp:nvSpPr>
        <dsp:cNvPr id="0" name=""/>
        <dsp:cNvSpPr/>
      </dsp:nvSpPr>
      <dsp:spPr>
        <a:xfrm>
          <a:off x="2505596" y="0"/>
          <a:ext cx="792292" cy="7061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3BDA5-4BA0-4F48-AC99-3979BFC0D2C7}">
      <dsp:nvSpPr>
        <dsp:cNvPr id="0" name=""/>
        <dsp:cNvSpPr/>
      </dsp:nvSpPr>
      <dsp:spPr>
        <a:xfrm rot="16200000">
          <a:off x="3638737" y="2039655"/>
          <a:ext cx="3957827" cy="959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398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Папка ответственных в ОО за организацию и проведение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ВсОШ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8737" y="2039655"/>
        <a:ext cx="3957827" cy="959879"/>
      </dsp:txXfrm>
    </dsp:sp>
    <dsp:sp modelId="{D7A11419-2531-4969-8DEC-C15EE9CD3D76}">
      <dsp:nvSpPr>
        <dsp:cNvPr id="0" name=""/>
        <dsp:cNvSpPr/>
      </dsp:nvSpPr>
      <dsp:spPr>
        <a:xfrm>
          <a:off x="5977483" y="77298"/>
          <a:ext cx="2228436" cy="4972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11398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ОШ, приказы МО РФ и ДО мэрии г. Новосибирска, приказ ОО о проведении ШЭ, регламент проведения ШЭ ВсОШ, методические рекомендации по проведению ШЭ ВсОШ в 2019-2020у.г.;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Образцы документов: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заявление на апелляцию;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инструктаж;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 для дежурного;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документы  для членов жюри.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Протоколы;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Согласие на обработку персональных данных;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Итоговые результаты участников ШЭ ВсОШ;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ОО по итогам проведения ШЭ ВсОШ.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7483" y="77298"/>
        <a:ext cx="2228436" cy="4972535"/>
      </dsp:txXfrm>
    </dsp:sp>
    <dsp:sp modelId="{534CAD7D-9239-4A6F-87C7-039026CE6C67}">
      <dsp:nvSpPr>
        <dsp:cNvPr id="0" name=""/>
        <dsp:cNvSpPr/>
      </dsp:nvSpPr>
      <dsp:spPr>
        <a:xfrm>
          <a:off x="5433611" y="36017"/>
          <a:ext cx="818491" cy="7061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A76FB-CAC7-4AC0-8EE7-624F12DF22F1}">
      <dsp:nvSpPr>
        <dsp:cNvPr id="0" name=""/>
        <dsp:cNvSpPr/>
      </dsp:nvSpPr>
      <dsp:spPr>
        <a:xfrm>
          <a:off x="0" y="891455"/>
          <a:ext cx="8066048" cy="1116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6F284-668B-41A0-9175-347AD0E44180}">
      <dsp:nvSpPr>
        <dsp:cNvPr id="0" name=""/>
        <dsp:cNvSpPr/>
      </dsp:nvSpPr>
      <dsp:spPr>
        <a:xfrm>
          <a:off x="401909" y="126248"/>
          <a:ext cx="7664138" cy="1229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14" tIns="0" rIns="2134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sng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Запрещается переименовывать, удалять  листы, менять шрифт!</a:t>
          </a:r>
          <a:r>
            <a:rPr lang="ru-RU" sz="1800" b="1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были внесены ошибочные данные, необходимо очистить содержимое ячейки . </a:t>
          </a:r>
        </a:p>
      </dsp:txBody>
      <dsp:txXfrm>
        <a:off x="461927" y="186266"/>
        <a:ext cx="7544102" cy="1109446"/>
      </dsp:txXfrm>
    </dsp:sp>
    <dsp:sp modelId="{23DD9A9B-B4F4-4B6C-918B-A2142559B584}">
      <dsp:nvSpPr>
        <dsp:cNvPr id="0" name=""/>
        <dsp:cNvSpPr/>
      </dsp:nvSpPr>
      <dsp:spPr>
        <a:xfrm>
          <a:off x="0" y="2931744"/>
          <a:ext cx="80660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1D88B-4C5A-42FD-A3D4-87B84EAFC238}">
      <dsp:nvSpPr>
        <dsp:cNvPr id="0" name=""/>
        <dsp:cNvSpPr/>
      </dsp:nvSpPr>
      <dsp:spPr>
        <a:xfrm>
          <a:off x="388202" y="2122842"/>
          <a:ext cx="7677845" cy="117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14" tIns="0" rIns="2134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удалять формулы 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Название ОО выбрать из выпадающего списка.</a:t>
          </a:r>
          <a:endParaRPr lang="ru-RU" sz="1800" b="1" i="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91" y="2180431"/>
        <a:ext cx="7562667" cy="1064548"/>
      </dsp:txXfrm>
    </dsp:sp>
    <dsp:sp modelId="{C05011C3-926C-4DDA-BA28-E6B7CF2930AD}">
      <dsp:nvSpPr>
        <dsp:cNvPr id="0" name=""/>
        <dsp:cNvSpPr/>
      </dsp:nvSpPr>
      <dsp:spPr>
        <a:xfrm>
          <a:off x="0" y="4208935"/>
          <a:ext cx="8066048" cy="12422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4485-FA35-42AB-ACEE-DD6BCDD36B29}">
      <dsp:nvSpPr>
        <dsp:cNvPr id="0" name=""/>
        <dsp:cNvSpPr/>
      </dsp:nvSpPr>
      <dsp:spPr>
        <a:xfrm>
          <a:off x="400092" y="3828109"/>
          <a:ext cx="766595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14" tIns="0" rIns="2134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списки вносить </a:t>
          </a:r>
          <a:r>
            <a:rPr lang="ru-RU" sz="1800" b="1" i="0" u="sng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всех</a:t>
          </a:r>
          <a:r>
            <a:rPr lang="ru-RU" sz="1800" b="1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участников.</a:t>
          </a:r>
          <a:endParaRPr lang="ru-RU" sz="1800" i="0" kern="1200" dirty="0"/>
        </a:p>
      </dsp:txBody>
      <dsp:txXfrm>
        <a:off x="444764" y="3872781"/>
        <a:ext cx="7576611" cy="825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011C3-926C-4DDA-BA28-E6B7CF2930AD}">
      <dsp:nvSpPr>
        <dsp:cNvPr id="0" name=""/>
        <dsp:cNvSpPr/>
      </dsp:nvSpPr>
      <dsp:spPr>
        <a:xfrm>
          <a:off x="0" y="633593"/>
          <a:ext cx="8291146" cy="7921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4485-FA35-42AB-ACEE-DD6BCDD36B29}">
      <dsp:nvSpPr>
        <dsp:cNvPr id="0" name=""/>
        <dsp:cNvSpPr/>
      </dsp:nvSpPr>
      <dsp:spPr>
        <a:xfrm>
          <a:off x="576616" y="0"/>
          <a:ext cx="7714529" cy="916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0" tIns="0" rIns="21937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графе «Пол» следует выбрать значение из выпадающего списка</a:t>
          </a:r>
          <a:endParaRPr lang="ru-RU" sz="1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373" y="44757"/>
        <a:ext cx="7625015" cy="827346"/>
      </dsp:txXfrm>
    </dsp:sp>
    <dsp:sp modelId="{A6A52559-E870-41AB-AC7C-A2C2A4BEBCF9}">
      <dsp:nvSpPr>
        <dsp:cNvPr id="0" name=""/>
        <dsp:cNvSpPr/>
      </dsp:nvSpPr>
      <dsp:spPr>
        <a:xfrm>
          <a:off x="0" y="2589809"/>
          <a:ext cx="8291146" cy="919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7ADA0-71BC-4ACF-BB43-C1141D2E71E1}">
      <dsp:nvSpPr>
        <dsp:cNvPr id="0" name=""/>
        <dsp:cNvSpPr/>
      </dsp:nvSpPr>
      <dsp:spPr>
        <a:xfrm>
          <a:off x="737033" y="1891413"/>
          <a:ext cx="7554112" cy="1230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0" tIns="0" rIns="21937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графе «Класс обучения» – класс </a:t>
          </a:r>
          <a:r>
            <a:rPr lang="ru-RU" sz="1800" b="1" u="sng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обучения</a:t>
          </a: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олимпиады. В данный столбец можно вносить только цифры с 4 до 11.</a:t>
          </a:r>
          <a:endParaRPr lang="ru-RU" sz="1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103" y="1951483"/>
        <a:ext cx="7433972" cy="1110405"/>
      </dsp:txXfrm>
    </dsp:sp>
    <dsp:sp modelId="{EBA06C9B-F237-4DCD-9057-B99B17E518BC}">
      <dsp:nvSpPr>
        <dsp:cNvPr id="0" name=""/>
        <dsp:cNvSpPr/>
      </dsp:nvSpPr>
      <dsp:spPr>
        <a:xfrm>
          <a:off x="0" y="4598050"/>
          <a:ext cx="8291146" cy="929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C55CA-5C32-412E-AA9F-11C808A065D6}">
      <dsp:nvSpPr>
        <dsp:cNvPr id="0" name=""/>
        <dsp:cNvSpPr/>
      </dsp:nvSpPr>
      <dsp:spPr>
        <a:xfrm>
          <a:off x="89313" y="3785777"/>
          <a:ext cx="8201832" cy="1480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0" tIns="0" rIns="21937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61600" y="3858064"/>
        <a:ext cx="8057258" cy="133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3669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0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8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9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6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6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13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5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5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0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5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1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6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FD85FF-1479-4FFC-9BAC-E45FAB23B46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6AF980-FB9A-4CFF-A317-B6F75BA6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ora.snezhana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smelian@mail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C-1Rnw_HqUDHLMqBNqqJJNXyq-75ERMbb6nYNxC2oLI/edit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9186" y="263770"/>
            <a:ext cx="7376746" cy="3420207"/>
          </a:xfrm>
        </p:spPr>
        <p:txBody>
          <a:bodyPr>
            <a:normAutofit/>
          </a:bodyPr>
          <a:lstStyle/>
          <a:p>
            <a:pPr hangingPunct="0"/>
            <a:r>
              <a:rPr lang="ru-RU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40" y="2050211"/>
            <a:ext cx="2514599" cy="2545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1662" y="5187462"/>
            <a:ext cx="464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Старший методист МКУДПО «ГЦРО»</a:t>
            </a:r>
          </a:p>
          <a:p>
            <a:r>
              <a:rPr lang="ru-RU" dirty="0" smtClean="0"/>
              <a:t>Гора Снежана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889" y="87924"/>
            <a:ext cx="7825154" cy="8792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отчетом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360985"/>
              </p:ext>
            </p:extLst>
          </p:nvPr>
        </p:nvGraphicFramePr>
        <p:xfrm>
          <a:off x="688893" y="967154"/>
          <a:ext cx="8291146" cy="552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4662" y="4990362"/>
            <a:ext cx="7846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«Класс выполняемых заданий» указывается класс выполняемых заданий для КАЖДОГО участника. Если участник НЕ выполняет задания, разработанные для более старших классов, то класс обучения СОВПАДАЕТ с классом выполняемых заданий. 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1026" name="Picture 2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76" y="1589344"/>
            <a:ext cx="2296786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415396" cy="1433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3" y="1433015"/>
            <a:ext cx="1459512" cy="139773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2" y="3331270"/>
            <a:ext cx="1605533" cy="148160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14" y="5107416"/>
            <a:ext cx="1413410" cy="134522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3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889" y="87924"/>
            <a:ext cx="7825154" cy="8792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отчетом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175724"/>
              </p:ext>
            </p:extLst>
          </p:nvPr>
        </p:nvGraphicFramePr>
        <p:xfrm>
          <a:off x="413238" y="770276"/>
          <a:ext cx="8545127" cy="598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3145" y="3915913"/>
            <a:ext cx="733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указывается значение из выпадающего списка:</a:t>
            </a:r>
          </a:p>
          <a:p>
            <a:endParaRPr lang="ru-R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35530" y="4239078"/>
            <a:ext cx="2693175" cy="1201823"/>
            <a:chOff x="3824" y="11864"/>
            <a:chExt cx="4513" cy="2251"/>
          </a:xfrm>
        </p:grpSpPr>
        <p:pic>
          <p:nvPicPr>
            <p:cNvPr id="2051" name="Picture 3" descr="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12" b="21425"/>
            <a:stretch>
              <a:fillRect/>
            </a:stretch>
          </p:blipFill>
          <p:spPr bwMode="auto">
            <a:xfrm>
              <a:off x="3824" y="11864"/>
              <a:ext cx="4513" cy="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Без имени-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13275"/>
              <a:ext cx="16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83578" y="5440901"/>
            <a:ext cx="8153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«Отчет»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вставить значения в белые ячейки (наименование учреждения, код по ЕГЭ, количество детей на каждой параллели в школе, количество обучающихся в специализированных классах), количество детей с ОВЗ, остальные значения вычисляются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057063" cy="1070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" y="3914563"/>
            <a:ext cx="1402987" cy="136060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341"/>
            <a:ext cx="1435131" cy="132435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" y="1163453"/>
            <a:ext cx="1235934" cy="108472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687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889" y="87924"/>
            <a:ext cx="7825154" cy="8792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отчетом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388580"/>
              </p:ext>
            </p:extLst>
          </p:nvPr>
        </p:nvGraphicFramePr>
        <p:xfrm>
          <a:off x="413238" y="770276"/>
          <a:ext cx="8545127" cy="598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057063" cy="1070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" y="3914563"/>
            <a:ext cx="1402987" cy="136060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" y="1163453"/>
            <a:ext cx="1235934" cy="108472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6458" t="37963" r="29479" b="31482"/>
          <a:stretch/>
        </p:blipFill>
        <p:spPr>
          <a:xfrm>
            <a:off x="1821617" y="3914563"/>
            <a:ext cx="7136748" cy="19147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33145" y="5829300"/>
            <a:ext cx="7313898" cy="92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пустые строки на листах необходимо удалить.</a:t>
            </a:r>
          </a:p>
        </p:txBody>
      </p:sp>
    </p:spTree>
    <p:extLst>
      <p:ext uri="{BB962C8B-B14F-4D97-AF65-F5344CB8AC3E}">
        <p14:creationId xmlns:p14="http://schemas.microsoft.com/office/powerpoint/2010/main" val="31718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549" y="756139"/>
            <a:ext cx="7704667" cy="116058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сдачи отчетов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320000" cy="133643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96960"/>
              </p:ext>
            </p:extLst>
          </p:nvPr>
        </p:nvGraphicFramePr>
        <p:xfrm>
          <a:off x="1141281" y="1336431"/>
          <a:ext cx="7704668" cy="54021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1678">
                  <a:extLst>
                    <a:ext uri="{9D8B030D-6E8A-4147-A177-3AD203B41FA5}">
                      <a16:colId xmlns:a16="http://schemas.microsoft.com/office/drawing/2014/main" val="2176909955"/>
                    </a:ext>
                  </a:extLst>
                </a:gridCol>
                <a:gridCol w="3104213">
                  <a:extLst>
                    <a:ext uri="{9D8B030D-6E8A-4147-A177-3AD203B41FA5}">
                      <a16:colId xmlns:a16="http://schemas.microsoft.com/office/drawing/2014/main" val="321684697"/>
                    </a:ext>
                  </a:extLst>
                </a:gridCol>
                <a:gridCol w="3958777">
                  <a:extLst>
                    <a:ext uri="{9D8B030D-6E8A-4147-A177-3AD203B41FA5}">
                      <a16:colId xmlns:a16="http://schemas.microsoft.com/office/drawing/2014/main" val="2173747150"/>
                    </a:ext>
                  </a:extLst>
                </a:gridCol>
              </a:tblGrid>
              <a:tr h="66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2000" b="1" i="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i="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b="1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</a:t>
                      </a:r>
                      <a:endParaRPr lang="ru-RU" sz="2000" b="1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2000" b="1" i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72204"/>
                  </a:ext>
                </a:extLst>
              </a:tr>
              <a:tr h="681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 10-00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сентября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13.00 по графику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ОО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копия Устава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742579"/>
                  </a:ext>
                </a:extLst>
              </a:tr>
              <a:tr h="476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 10-00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742791"/>
                  </a:ext>
                </a:extLst>
              </a:tr>
              <a:tr h="678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10-00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до 15.00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346430"/>
                  </a:ext>
                </a:extLst>
              </a:tr>
              <a:tr h="678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10-00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до 15.00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282059"/>
                  </a:ext>
                </a:extLst>
              </a:tr>
              <a:tr h="678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10-00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до 15.00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900511"/>
                  </a:ext>
                </a:extLst>
              </a:tr>
              <a:tr h="777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10-00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до 15.00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173461"/>
                  </a:ext>
                </a:extLst>
              </a:tr>
              <a:tr h="767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10-00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 по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графику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9" marR="24849" marT="5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02978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19346" y="0"/>
            <a:ext cx="3731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gora.snezhana@mail.ru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ismelian@mail.ru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79131"/>
            <a:ext cx="8011094" cy="1380392"/>
          </a:xfrm>
        </p:spPr>
        <p:txBody>
          <a:bodyPr>
            <a:norm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 («серый» и по предметам)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30.09.2019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РМС  ул. Богдана Хмельницкого,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Сдаются копии приказа ОО и страница Устава с названием ОО .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 распечатывать не нужно.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226244" y="1144524"/>
          <a:ext cx="5522872" cy="57134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26056">
                  <a:extLst>
                    <a:ext uri="{9D8B030D-6E8A-4147-A177-3AD203B41FA5}">
                      <a16:colId xmlns:a16="http://schemas.microsoft.com/office/drawing/2014/main" val="811896630"/>
                    </a:ext>
                  </a:extLst>
                </a:gridCol>
                <a:gridCol w="896816">
                  <a:extLst>
                    <a:ext uri="{9D8B030D-6E8A-4147-A177-3AD203B41FA5}">
                      <a16:colId xmlns:a16="http://schemas.microsoft.com/office/drawing/2014/main" val="2732782607"/>
                    </a:ext>
                  </a:extLst>
                </a:gridCol>
              </a:tblGrid>
              <a:tr h="20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ОУ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487335070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323706172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"Гимназия № 12"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499825875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4283956383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4193968089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28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929562178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509945326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533059095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805613236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81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815344395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183108397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90856568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122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788987346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126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428717650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143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966660567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580814842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158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506319093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173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742322612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242544016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203 ХЭЦ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434620831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207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657594991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211 им. Л.И. Сидоренко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420257631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836335843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ЧОУ "Православная гимназия Кирилла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Мефодия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719447529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НСО «Школа-интернат»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433904809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ОАНО СОШ "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Веритас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ВСШ № 27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79240315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320000" cy="13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8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79131"/>
            <a:ext cx="8011094" cy="1380392"/>
          </a:xfrm>
        </p:spPr>
        <p:txBody>
          <a:bodyPr>
            <a:normAutofit fontScale="90000"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  итоговых  отчетов («серый» и по предметам)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0.10.201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РМС  ул. Богдана Хмельницкого,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Серый»  отчет сдается в электронном и бумажном вариантах. Бумажный вариант «серого» отчета заверяется подписью директора  и печатью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 распечатывать не нужно.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226244" y="1144524"/>
          <a:ext cx="5522872" cy="57134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26056">
                  <a:extLst>
                    <a:ext uri="{9D8B030D-6E8A-4147-A177-3AD203B41FA5}">
                      <a16:colId xmlns:a16="http://schemas.microsoft.com/office/drawing/2014/main" val="811896630"/>
                    </a:ext>
                  </a:extLst>
                </a:gridCol>
                <a:gridCol w="896816">
                  <a:extLst>
                    <a:ext uri="{9D8B030D-6E8A-4147-A177-3AD203B41FA5}">
                      <a16:colId xmlns:a16="http://schemas.microsoft.com/office/drawing/2014/main" val="2732782607"/>
                    </a:ext>
                  </a:extLst>
                </a:gridCol>
              </a:tblGrid>
              <a:tr h="20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ОУ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487335070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323706172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"Гимназия № 12"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499825875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4283956383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4193968089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28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929562178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509945326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533059095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805613236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81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815344395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183108397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105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90856568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122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788987346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126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428717650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143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966660567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580814842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158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506319093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173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742322612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242544016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203 ХЭЦ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434620831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207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657594991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211 им. Л.И. Сидоренко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420257631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836335843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ЧОУ "Православная гимназия Кирилла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Мефодия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2719447529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НСО «Школа-интернат»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1433904809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ОАНО СОШ "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Веритас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ВСШ № 27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28" marR="41128" marT="0" marB="0"/>
                </a:tc>
                <a:extLst>
                  <a:ext uri="{0D108BD9-81ED-4DB2-BD59-A6C34878D82A}">
                    <a16:rowId xmlns:a16="http://schemas.microsoft.com/office/drawing/2014/main" val="379240315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320000" cy="13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79131"/>
            <a:ext cx="8011094" cy="13803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подписывать файл с отчетом за каждый день Олимпиады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320000" cy="13364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29" y="1519518"/>
            <a:ext cx="8458200" cy="44802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а,э,о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номер школы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а,э,о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начальные буквы предметов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какому-то предмету Олимпиада не проводилась, то эта буква отсутствует в имени файла</a:t>
            </a:r>
          </a:p>
          <a:p>
            <a:pPr marL="0" indent="0">
              <a:buNone/>
            </a:pPr>
            <a:endParaRPr lang="ru-RU" sz="1200" dirty="0" smtClean="0">
              <a:solidFill>
                <a:srgbClr val="005BD1"/>
              </a:solidFill>
              <a:latin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320000" cy="13364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013" y="1519518"/>
            <a:ext cx="7691515" cy="4480298"/>
          </a:xfrm>
        </p:spPr>
        <p:txBody>
          <a:bodyPr/>
          <a:lstStyle/>
          <a:p>
            <a:pPr marL="0" indent="0">
              <a:buNone/>
            </a:pPr>
            <a:endParaRPr lang="ru-RU" sz="1200" dirty="0" smtClean="0">
              <a:solidFill>
                <a:srgbClr val="005BD1"/>
              </a:solidFill>
              <a:latin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013" y="1758461"/>
            <a:ext cx="7042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Ссылка на таблицу для заполнения предварительных результатов ШЭ ВсОШ: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77CC"/>
                </a:solidFill>
                <a:latin typeface="Arial" panose="020B0604020202020204" pitchFamily="34" charset="0"/>
                <a:hlinkClick r:id="rId3"/>
              </a:rPr>
              <a:t>https://docs.google.com/spreadsheets/d/1C-1Rnw_HqUDHLMqBNqqJJNXyq-75ERMbb6nYNxC2oLI/edit?usp=sharing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0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988" y="104022"/>
            <a:ext cx="7660944" cy="13238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предметов и сроки проведения ШЭ ВсОШ в городе Новосибирске в 2019 -2020 </a:t>
            </a:r>
            <a:r>
              <a:rPr lang="ru-RU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415396" cy="143301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/>
          </p:nvPr>
        </p:nvGraphicFramePr>
        <p:xfrm>
          <a:off x="705712" y="1297883"/>
          <a:ext cx="8024883" cy="522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39487" y="5977719"/>
            <a:ext cx="5213445" cy="832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4893" y="5977719"/>
            <a:ext cx="521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Искусство, Право, Физическая культура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7105" y="2076795"/>
            <a:ext cx="50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язык, Химия, ОБЖ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7105" y="3512108"/>
            <a:ext cx="48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Математика, Немецкий язык, История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007" y="4966582"/>
            <a:ext cx="5213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Французский язык, Испанский, Итальянский язык, Китайский язык, Технология, Биология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809" y="2214471"/>
            <a:ext cx="266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сентября, 10.00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809" y="3696775"/>
            <a:ext cx="270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октября, 10.00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337" y="5157199"/>
            <a:ext cx="270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октября, 10.00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752" y="6086901"/>
            <a:ext cx="266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октября, 10.00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17798349"/>
              </p:ext>
            </p:extLst>
          </p:nvPr>
        </p:nvGraphicFramePr>
        <p:xfrm>
          <a:off x="723330" y="1296537"/>
          <a:ext cx="8325135" cy="532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415396" cy="1433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0752" y="6034389"/>
            <a:ext cx="713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этапа Всероссийской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3410" y="368491"/>
            <a:ext cx="7171032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школьного этапа предметных олимпиад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регламентируется: 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415396" cy="143301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2833840"/>
              </p:ext>
            </p:extLst>
          </p:nvPr>
        </p:nvGraphicFramePr>
        <p:xfrm>
          <a:off x="948520" y="1033192"/>
          <a:ext cx="7915700" cy="570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24204" y="118148"/>
            <a:ext cx="7001302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116" y="1910687"/>
            <a:ext cx="75745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ответственный за соблюдение конфиденциальности и установленного порядка проведения Олимпиады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9116" y="4170433"/>
            <a:ext cx="71289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учащихся, родителей (законных представителей) с Порядком проведения ВсОШ и графиком проведения ШЭ (информационный стенд, сайт ОО)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79297" y="5638860"/>
            <a:ext cx="634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хранение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согласий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39301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415396" cy="1433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6933" y="3206282"/>
            <a:ext cx="55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4634420"/>
              </p:ext>
            </p:extLst>
          </p:nvPr>
        </p:nvGraphicFramePr>
        <p:xfrm>
          <a:off x="760303" y="600402"/>
          <a:ext cx="8188656" cy="595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1571" y="1510015"/>
            <a:ext cx="8188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ВсОШ в соответствии с требованиями к проведению олимпиады по каждому общеобразовательному предмету, настоящим регламентом и требованиям СанПиН 2.4.5.2821-10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89957" y="3308120"/>
            <a:ext cx="7929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каждому общеобразовательному предмету (рейтинг победителей и призёров)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 своём официальном сайте в сети «Интернет», в том числе протоколы жюри по каждому общеобразовательному предмету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8424" y="5841243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приказом руководителя ОО список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и призеров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олимпиады. Награждение.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415396" cy="143301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5066907"/>
              </p:ext>
            </p:extLst>
          </p:nvPr>
        </p:nvGraphicFramePr>
        <p:xfrm>
          <a:off x="720969" y="509955"/>
          <a:ext cx="8238393" cy="606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49470"/>
            <a:ext cx="7737231" cy="967153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жюри: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224747"/>
              </p:ext>
            </p:extLst>
          </p:nvPr>
        </p:nvGraphicFramePr>
        <p:xfrm>
          <a:off x="912324" y="978877"/>
          <a:ext cx="7879984" cy="569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415396" cy="14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6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415396" cy="14330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4838" y="325315"/>
            <a:ext cx="6901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школьного этапа ВсОШ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7064364"/>
              </p:ext>
            </p:extLst>
          </p:nvPr>
        </p:nvGraphicFramePr>
        <p:xfrm>
          <a:off x="694591" y="1397000"/>
          <a:ext cx="8238393" cy="507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02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889" y="87924"/>
            <a:ext cx="7825154" cy="8792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отчетом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733956"/>
              </p:ext>
            </p:extLst>
          </p:nvPr>
        </p:nvGraphicFramePr>
        <p:xfrm>
          <a:off x="921889" y="1055078"/>
          <a:ext cx="8066048" cy="545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" y="0"/>
            <a:ext cx="1415396" cy="1433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" y="1723193"/>
            <a:ext cx="1473194" cy="13716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3352325"/>
            <a:ext cx="1413410" cy="134522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" y="4986465"/>
            <a:ext cx="1421145" cy="124728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5338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2092</TotalTime>
  <Words>1366</Words>
  <Application>Microsoft Office PowerPoint</Application>
  <PresentationFormat>Экран (4:3)</PresentationFormat>
  <Paragraphs>250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Параллакс</vt:lpstr>
      <vt:lpstr>школьный этап всероссийской олимпиады школьников</vt:lpstr>
      <vt:lpstr>Перечень предметов и сроки проведения ШЭ ВсОШ в городе Новосибирске в 2019 -2020 уч.г.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жюри: </vt:lpstr>
      <vt:lpstr>Презентация PowerPoint</vt:lpstr>
      <vt:lpstr>Работа с отчетом</vt:lpstr>
      <vt:lpstr>Работа с отчетом</vt:lpstr>
      <vt:lpstr>Работа с отчетом</vt:lpstr>
      <vt:lpstr>Работа с отчетом</vt:lpstr>
      <vt:lpstr>График сдачи отчетов </vt:lpstr>
      <vt:lpstr>График сдачи  отчетов («серый» и по предметам) 30.09.2019 г. РМС  ул. Богдана Хмельницкого, 32   Сдаются копии приказа ОО и страница Устава с названием ОО . Отчеты по предметам распечатывать не нужно. </vt:lpstr>
      <vt:lpstr>График сдачи  итоговых  отчетов («серый» и по предметам) 10.10.2019 г. РМС  ул. Богдана Хмельницкого, 32  «Серый»  отчет сдается в электронном и бумажном вариантах. Бумажный вариант «серого» отчета заверяется подписью директора  и печатью ОО. Отчеты по предметам распечатывать не нужно. </vt:lpstr>
      <vt:lpstr>Как подписывать файл с отчетом за каждый день Олимпиады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этап всероссийской олимпиады школьников</dc:title>
  <dc:creator>Ученик</dc:creator>
  <cp:lastModifiedBy>Ученик</cp:lastModifiedBy>
  <cp:revision>81</cp:revision>
  <cp:lastPrinted>2018-09-19T05:47:50Z</cp:lastPrinted>
  <dcterms:created xsi:type="dcterms:W3CDTF">2018-09-07T07:42:06Z</dcterms:created>
  <dcterms:modified xsi:type="dcterms:W3CDTF">2019-10-28T08:03:19Z</dcterms:modified>
</cp:coreProperties>
</file>