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814" r:id="rId2"/>
  </p:sldMasterIdLst>
  <p:sldIdLst>
    <p:sldId id="257" r:id="rId3"/>
    <p:sldId id="258" r:id="rId4"/>
    <p:sldId id="260" r:id="rId5"/>
    <p:sldId id="285" r:id="rId6"/>
    <p:sldId id="266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3" r:id="rId20"/>
    <p:sldId id="284" r:id="rId21"/>
    <p:sldId id="281" r:id="rId22"/>
    <p:sldId id="287" r:id="rId23"/>
    <p:sldId id="28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EF22E-E42D-4FC2-8212-F289435921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5A10D-661F-4DE1-BE26-170C8175D7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3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A8E07-8E02-42B8-9A48-17F8FBEF98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28298-B878-4E61-A639-65BDF0711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1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BB10-AE38-4430-ACDB-4F541EA30D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99360-4C59-40A6-B218-B62E5C5B38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7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EF22E-E42D-4FC2-8212-F289435921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5A10D-661F-4DE1-BE26-170C8175D7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372E5E-1F30-4BD5-B3B2-4492442E06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ABB9C-5ADF-4A9F-9A02-A5C68B009F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18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02E9EB-2FB3-4D39-A296-A4BE340681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A769B-1013-49F1-AA9B-49B64CCBB2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46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5E51F4-B04D-411A-937A-733DC69BC8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2ABF1-FDAD-48EA-959B-EE177591C5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21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6DEC61-9E71-4ABB-9D3A-E353A49E2A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60992C-1736-4A05-835A-5A80ECD275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24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E8F3B1-EF92-4AD8-9C0E-2333DEA6C82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9F0A6-0E56-463E-845F-5EBD229008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68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AA4395-7D71-4A48-B7C0-45A197F0F5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5587D-2E5E-4EC2-9778-D840AB7A24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4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BB6BD-3486-413B-94C0-6FD202BAD1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B311A-C43C-49B2-AF3D-52530F14DF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9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2E5E-1F30-4BD5-B3B2-4492442E06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ABB9C-5ADF-4A9F-9A02-A5C68B009F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57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B5F71D-BD5A-498F-A675-4CF034FCBD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AB927-ED58-423A-BBF2-AC3E41253F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27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F5B8F-ED73-4601-9722-92E801EC91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E38D4-61AE-4A9B-BC1D-D912182684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27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F5B8F-ED73-4601-9722-92E801EC91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E38D4-61AE-4A9B-BC1D-D912182684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460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F5B8F-ED73-4601-9722-92E801EC91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E38D4-61AE-4A9B-BC1D-D912182684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76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F5B8F-ED73-4601-9722-92E801EC91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E38D4-61AE-4A9B-BC1D-D912182684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8860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F5B8F-ED73-4601-9722-92E801EC91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E38D4-61AE-4A9B-BC1D-D912182684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17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AA8E07-8E02-42B8-9A48-17F8FBEF9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C28298-B878-4E61-A639-65BDF07113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70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96BB10-AE38-4430-ACDB-4F541EA30D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99360-4C59-40A6-B218-B62E5C5B381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9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E9EB-2FB3-4D39-A296-A4BE340681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A769B-1013-49F1-AA9B-49B64CCBB2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E51F4-B04D-411A-937A-733DC69BC8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2ABF1-FDAD-48EA-959B-EE177591C5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6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DEC61-9E71-4ABB-9D3A-E353A49E2A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992C-1736-4A05-835A-5A80ECD275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7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8F3B1-EF92-4AD8-9C0E-2333DEA6C8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9F0A6-0E56-463E-845F-5EBD229008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4395-7D71-4A48-B7C0-45A197F0F5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5587D-2E5E-4EC2-9778-D840AB7A24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2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B6BD-3486-413B-94C0-6FD202BAD1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B311A-C43C-49B2-AF3D-52530F14DF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3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5F71D-BD5A-498F-A675-4CF034FCBD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AB927-ED58-423A-BBF2-AC3E41253F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6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FF5B8F-ED73-4601-9722-92E801EC91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0E38D4-61AE-4A9B-BC1D-D912182684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8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FF5B8F-ED73-4601-9722-92E801EC91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60E38D4-61AE-4A9B-BC1D-D9121826846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13082" y="4785035"/>
            <a:ext cx="2783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Ефремова Диана Юрьевна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70855" y="5217090"/>
            <a:ext cx="412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учитель начальных классов МБОУ ЛИТ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9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://mironit.ru/extra/1/img/helpi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2" y="2587319"/>
            <a:ext cx="3412902" cy="41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140" y="3932707"/>
            <a:ext cx="2193970" cy="29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4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90" y="2438400"/>
            <a:ext cx="5279658" cy="4541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430" y="2773251"/>
            <a:ext cx="3642467" cy="36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46" y="4580000"/>
            <a:ext cx="2969325" cy="227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2724" y="233980"/>
            <a:ext cx="8628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включают в себя чередование разных видов деятельности</a:t>
            </a:r>
            <a:endParaRPr lang="ru-RU" sz="2800" dirty="0">
              <a:ln w="0">
                <a:solidFill>
                  <a:srgbClr val="7030A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" y="4292887"/>
            <a:ext cx="3274423" cy="2565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11" y="1596648"/>
            <a:ext cx="3519271" cy="2480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484" y="1373725"/>
            <a:ext cx="2723460" cy="38084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813" y="1347268"/>
            <a:ext cx="2884377" cy="2643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568" y="3422865"/>
            <a:ext cx="2638894" cy="35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du.tatar.ru/upload/images/files/%D0%B3%D0%B8%D0%BC%D0%BD%D0%B0%D1%81%D1%82%D0%B8%D0%BA%D0%B0_%D0%B4%D0%BB%D1%8F_%D0%B3%D0%BB%D0%B0%D0%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50" y="2766720"/>
            <a:ext cx="6348256" cy="398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22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17080" y="6466038"/>
            <a:ext cx="41571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Проследи глазами за стрелочками</a:t>
            </a:r>
            <a:endParaRPr lang="ru-RU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28227" y="2243500"/>
            <a:ext cx="2935547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 для глаз</a:t>
            </a:r>
            <a:endParaRPr lang="ru-RU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4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38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119" y="3505029"/>
            <a:ext cx="10199780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мыслить креативно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творческий потенциал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интерес к учебе и познанию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Стать самостоятельным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навыки исследования и поиска информации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пройти социализацию в коллективе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культурное отношение к работе ы виртуальном пространстве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8620" y="2438400"/>
            <a:ext cx="638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Портрет выпускника</a:t>
            </a:r>
            <a:endParaRPr lang="ru-RU" sz="54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6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карта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9694" y="2234729"/>
            <a:ext cx="9472612" cy="462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!ОМУ\баннер 1000х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16"/>
            <a:ext cx="1219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0055" y="5774115"/>
            <a:ext cx="10382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проведен в 108 школах, 60 регионах РФ. </a:t>
            </a:r>
            <a:endParaRPr lang="ru-RU" dirty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37521" y="2967335"/>
            <a:ext cx="6716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>
                  <a:solidFill>
                    <a:srgbClr val="FF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n w="0">
                <a:solidFill>
                  <a:srgbClr val="FF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2438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0606" y="2718457"/>
            <a:ext cx="3414056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3" descr="For Prezent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214688"/>
            <a:ext cx="90265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595439" y="6540501"/>
            <a:ext cx="7143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4 из 19</a:t>
            </a:r>
            <a:endParaRPr lang="ru-RU" sz="10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3" name="Рисунок 7" descr="For Prezent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8689" y="3786189"/>
            <a:ext cx="271462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1809750" y="3714751"/>
            <a:ext cx="2857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«Необычное в обычном»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charset="0"/>
                <a:cs typeface="Arial" charset="0"/>
              </a:rPr>
              <a:t>(Знакомство с явлениями окружающего мира)</a:t>
            </a:r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1738314" y="4908551"/>
            <a:ext cx="2928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>
                <a:solidFill>
                  <a:prstClr val="black"/>
                </a:solidFill>
                <a:latin typeface="Arial" charset="0"/>
                <a:cs typeface="Arial" charset="0"/>
              </a:rPr>
              <a:t>«Другой взгляд — другой мир»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t>(Знакомство с «параллельными мирами» человека и природы)</a:t>
            </a:r>
          </a:p>
        </p:txBody>
      </p:sp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7524750" y="3714750"/>
            <a:ext cx="29289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>
                <a:solidFill>
                  <a:prstClr val="black"/>
                </a:solidFill>
                <a:latin typeface="Arial" charset="0"/>
                <a:cs typeface="Arial" charset="0"/>
              </a:rPr>
              <a:t>«Большое путешествие»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t>(Знакомство со странами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t>и народами мира)</a:t>
            </a:r>
          </a:p>
        </p:txBody>
      </p:sp>
      <p:sp>
        <p:nvSpPr>
          <p:cNvPr id="17417" name="TextBox 12"/>
          <p:cNvSpPr txBox="1">
            <a:spLocks noChangeArrowheads="1"/>
          </p:cNvSpPr>
          <p:nvPr/>
        </p:nvSpPr>
        <p:spPr bwMode="auto">
          <a:xfrm>
            <a:off x="7524750" y="4765675"/>
            <a:ext cx="2571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>
                <a:solidFill>
                  <a:prstClr val="black"/>
                </a:solidFill>
                <a:latin typeface="Arial" charset="0"/>
                <a:cs typeface="Arial" charset="0"/>
              </a:rPr>
              <a:t>«Мастерами становятся»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t>(Знакомство с современными технологиями и технологиями будущего, в том числе в области ИКТ)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74566" y="2207464"/>
            <a:ext cx="7442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000" b="1" cap="none" spc="0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построена </a:t>
            </a:r>
            <a:r>
              <a:rPr lang="ru-RU" sz="2000" b="1" cap="none" spc="0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модульному принципу и рассчитана </a:t>
            </a:r>
            <a:endParaRPr lang="ru-RU" sz="2000" b="1" cap="none" spc="0" dirty="0" smtClean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none" spc="0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изучение в начальной школе  4 года</a:t>
            </a:r>
            <a:endParaRPr lang="ru-RU" sz="2000" b="1" cap="none" spc="0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4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90" y="3802775"/>
            <a:ext cx="2341816" cy="2434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01349" y="3000439"/>
            <a:ext cx="2996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27000" y="2897843"/>
            <a:ext cx="2871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6994" y="317002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333" y="3903533"/>
            <a:ext cx="2177607" cy="2609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59" y="3991240"/>
            <a:ext cx="1932870" cy="2434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34" y="3678664"/>
            <a:ext cx="1955703" cy="26823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483910" y="268222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794"/>
            <a:ext cx="12192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6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030"/>
            <a:ext cx="12192000" cy="66838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7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" y="-51758"/>
            <a:ext cx="12192000" cy="75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51" y="1275861"/>
            <a:ext cx="3104118" cy="4416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907" y="1621756"/>
            <a:ext cx="5607386" cy="4254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4" y="1818829"/>
            <a:ext cx="3902299" cy="20734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48091" y="408017"/>
            <a:ext cx="73222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 чего складывается обучение в классе 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6911" y="5975532"/>
            <a:ext cx="1802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Рабочая тетрадь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46995" y="5914531"/>
            <a:ext cx="26052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Электронный учебник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20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121920"/>
            <a:ext cx="7289442" cy="4126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924" y="3424529"/>
            <a:ext cx="6593076" cy="34334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204" y="365760"/>
            <a:ext cx="5290319" cy="3952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33" y="4122674"/>
            <a:ext cx="3794516" cy="2716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419" y="3615269"/>
            <a:ext cx="4567683" cy="32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358</TotalTime>
  <Words>177</Words>
  <Application>Microsoft Office PowerPoint</Application>
  <PresentationFormat>Произвольный</PresentationFormat>
  <Paragraphs>38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Диана</dc:creator>
  <cp:lastModifiedBy>НатаЮра</cp:lastModifiedBy>
  <cp:revision>35</cp:revision>
  <dcterms:created xsi:type="dcterms:W3CDTF">2019-03-25T10:09:50Z</dcterms:created>
  <dcterms:modified xsi:type="dcterms:W3CDTF">2020-08-03T10:59:20Z</dcterms:modified>
</cp:coreProperties>
</file>