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74" r:id="rId6"/>
    <p:sldId id="278" r:id="rId7"/>
    <p:sldId id="279" r:id="rId8"/>
    <p:sldId id="276" r:id="rId9"/>
    <p:sldId id="275" r:id="rId10"/>
    <p:sldId id="282" r:id="rId11"/>
    <p:sldId id="280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62" y="0"/>
            <a:ext cx="9213162" cy="685800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4005263"/>
            <a:ext cx="8280400" cy="1285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Художественно-эстетическое развитие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дошкольников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«Рисование солью»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9206"/>
            <a:ext cx="1728192" cy="163766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9377"/>
            <a:ext cx="3714776" cy="26432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597292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Докладчик: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Сафарян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Галина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Геннадьевна, воспитатель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1418" y="500479"/>
            <a:ext cx="6425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муниципальное казенное дошкольное образовательное учреждение г. Новосибирска «Детский сад № 44 комбинированного вида «Мозаика»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429552" cy="421484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807249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Варианты работ 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Рис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1944327" cy="254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чанные файлы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357298"/>
            <a:ext cx="25891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1098_cf156c9424e34c79996f391d17868a0d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3" y="1142984"/>
            <a:ext cx="2214577" cy="2954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53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29634"/>
            <a:ext cx="3143272" cy="204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16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3643314"/>
            <a:ext cx="219208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win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4357694"/>
            <a:ext cx="263086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62" y="0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Соль может быть не только белой!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4071942"/>
            <a:ext cx="2643206" cy="207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-05308eee47c172.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357298"/>
            <a:ext cx="2424109" cy="1746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okrashe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500438"/>
            <a:ext cx="1928826" cy="285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4968969.30797003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357298"/>
            <a:ext cx="248011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цветной-песок-300x2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1857364"/>
            <a:ext cx="278608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71736" y="4000504"/>
            <a:ext cx="585791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pochemu4ka. </a:t>
            </a:r>
            <a:r>
              <a:rPr lang="en-US" sz="3600" dirty="0" err="1" smtClean="0"/>
              <a:t>ru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429552" cy="42148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Талантливые люди -  настоящие волшебники!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Творите, учите этому своих воспитанников.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Благодарю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0019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Необходимые материалы и оборудование: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Клей ПВА           Поваренная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соль</a:t>
            </a:r>
          </a:p>
          <a:p>
            <a:pPr algn="l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Цветной 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картон</a:t>
            </a:r>
          </a:p>
          <a:p>
            <a:pPr algn="l"/>
            <a:endParaRPr lang="ru-RU" dirty="0"/>
          </a:p>
        </p:txBody>
      </p:sp>
      <p:pic>
        <p:nvPicPr>
          <p:cNvPr id="7" name="Рисунок 6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000372"/>
            <a:ext cx="2267625" cy="1428761"/>
          </a:xfrm>
          <a:prstGeom prst="rect">
            <a:avLst/>
          </a:prstGeom>
        </p:spPr>
      </p:pic>
      <p:pic>
        <p:nvPicPr>
          <p:cNvPr id="8" name="Рисунок 7" descr="скачанные файлы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428868"/>
            <a:ext cx="1976433" cy="1315226"/>
          </a:xfrm>
          <a:prstGeom prst="rect">
            <a:avLst/>
          </a:prstGeom>
        </p:spPr>
      </p:pic>
      <p:pic>
        <p:nvPicPr>
          <p:cNvPr id="9" name="Рисунок 8" descr="4e85b71627c33_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14752"/>
            <a:ext cx="2143124" cy="2357438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      Этапы работы: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этап: </a:t>
            </a:r>
            <a:r>
              <a:rPr lang="ru-RU" dirty="0" smtClean="0"/>
              <a:t>Выбор темы рисунка.</a:t>
            </a:r>
            <a:endParaRPr lang="ru-RU" dirty="0"/>
          </a:p>
        </p:txBody>
      </p:sp>
      <p:pic>
        <p:nvPicPr>
          <p:cNvPr id="8" name="Рисунок 7" descr="81181920_1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nezhinka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071810"/>
            <a:ext cx="232752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6362644517794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28604"/>
            <a:ext cx="2625431" cy="371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643446"/>
            <a:ext cx="1928826" cy="186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now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572008"/>
            <a:ext cx="1809746" cy="199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этап: </a:t>
            </a:r>
            <a:r>
              <a:rPr lang="ru-RU" dirty="0" smtClean="0"/>
              <a:t>Постепенное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нанесение клея.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L372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06" y="1500174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372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5619757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этап: </a:t>
            </a:r>
            <a:r>
              <a:rPr lang="ru-RU" dirty="0" smtClean="0"/>
              <a:t>Засыпаем рисунок солью.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SL372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6048385" cy="453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 4 </a:t>
            </a:r>
            <a:r>
              <a:rPr lang="ru-RU" sz="3200" dirty="0" smtClean="0">
                <a:solidFill>
                  <a:srgbClr val="FF0000"/>
                </a:solidFill>
              </a:rPr>
              <a:t>этап: </a:t>
            </a:r>
            <a:r>
              <a:rPr lang="ru-RU" sz="3200" dirty="0" smtClean="0"/>
              <a:t>Аккуратно ссыпаем лишнюю соль и появляется лесная красавица! Взмах кисточки – и вот уже  перед нами нарядная новогодняя елочка.</a:t>
            </a:r>
            <a:endParaRPr lang="ru-RU" sz="3200" dirty="0"/>
          </a:p>
        </p:txBody>
      </p:sp>
      <p:pic>
        <p:nvPicPr>
          <p:cNvPr id="6" name="Рисунок 5" descr="SL372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5976979" cy="448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Особенности работы в разных возрастных группах: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Во второй младшей  группе можно использовать трафареты, технику «</a:t>
            </a:r>
            <a:r>
              <a:rPr lang="ru-RU" sz="2800" dirty="0" err="1" smtClean="0"/>
              <a:t>набрызга</a:t>
            </a:r>
            <a:r>
              <a:rPr lang="ru-RU" sz="2800" dirty="0" smtClean="0"/>
              <a:t>» или рисовать кисточкой, но у некоторых получается рисовать из баночки. </a:t>
            </a:r>
            <a:endParaRPr lang="ru-RU" sz="2800" dirty="0"/>
          </a:p>
        </p:txBody>
      </p:sp>
      <p:pic>
        <p:nvPicPr>
          <p:cNvPr id="7" name="Рисунок 6" descr="SL372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86124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496"/>
            <a:ext cx="1972100" cy="1842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929198"/>
            <a:ext cx="2357454" cy="173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 средней группе дети выполняют работы по предварительному показу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Содержимое 6" descr="SL3725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600201"/>
            <a:ext cx="4724416" cy="354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372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857364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L372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285992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L3725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_sk_sl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316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старших и подготовительных группах юные художники проявляют большую  фантазию и самостоятельность .</a:t>
            </a:r>
            <a:endParaRPr lang="ru-RU" sz="3200" dirty="0"/>
          </a:p>
        </p:txBody>
      </p:sp>
      <p:pic>
        <p:nvPicPr>
          <p:cNvPr id="7" name="Содержимое 6" descr="SL3725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785926"/>
            <a:ext cx="3676657" cy="275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372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071678"/>
            <a:ext cx="3809993" cy="285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L372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571744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L3725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286124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Художественно-эстетическое развитие дошкольников   «Рисование солью»</vt:lpstr>
      <vt:lpstr>Необходимые материалы и оборудование:</vt:lpstr>
      <vt:lpstr>          Этапы работы:</vt:lpstr>
      <vt:lpstr>Презентация PowerPoint</vt:lpstr>
      <vt:lpstr>Презентация PowerPoint</vt:lpstr>
      <vt:lpstr> 4 этап: Аккуратно ссыпаем лишнюю соль и появляется лесная красавица! Взмах кисточки – и вот уже  перед нами нарядная новогодняя елочка.</vt:lpstr>
      <vt:lpstr>Особенности работы в разных возрастных группах:</vt:lpstr>
      <vt:lpstr>В средней группе дети выполняют работы по предварительному показу. </vt:lpstr>
      <vt:lpstr>В старших и подготовительных группах юные художники проявляют большую  фантазию и самостоятельность .</vt:lpstr>
      <vt:lpstr>Презентация PowerPoint</vt:lpstr>
      <vt:lpstr>Варианты работ :</vt:lpstr>
      <vt:lpstr>Соль может быть не только белой!</vt:lpstr>
      <vt:lpstr>Талантливые люди -  настоящие волшебники!  Творите, учите этому своих воспитанников. 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Пользователь</cp:lastModifiedBy>
  <cp:revision>31</cp:revision>
  <dcterms:created xsi:type="dcterms:W3CDTF">2014-12-09T06:19:27Z</dcterms:created>
  <dcterms:modified xsi:type="dcterms:W3CDTF">2015-03-30T08:14:28Z</dcterms:modified>
</cp:coreProperties>
</file>