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7" r:id="rId5"/>
    <p:sldId id="258" r:id="rId6"/>
    <p:sldId id="264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8A24-647E-47D6-AE57-66E5D2CB1F6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CDD6-CB07-4292-8454-E200DAC33B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Перспективная начальная школа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900igr.net/datas/pedagogika/Komplekt-Perspektivnaja-nachalnaja-shkola/0006-006-Obuchenie-gramot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0485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900igr.net/datas/pedagogika/Programma-Perspektivnaja-nachalnaja-shkola/0003-003-Komplekt-po-russkomu-jazyku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809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edagogika/Rabochaja-programma-Perspektivnaja-nachalnaja-shkola/0003-003-Uchebniki-dlja-1-go-klass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352927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edagogika/Programma-Perspektivnaja-nachalnaja-shkola/0004-004-Komplekt-po-tekhnologi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593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forum.ngs55.ru/preview/forum/upload_files/4f8c514c2def7bbdec98505e339f10f1_d35008d90963c34e50d602e76bacf306_134865289292_800px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704856" cy="4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edagogika/Programma-Perspektivnaja-nachalnaja-shkola/0009-009-Komplekt-po-informatik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ahaon-kursk.ru/prefix/848049fa1ae4b9276a7666468949509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yppt.net/u/storage/ppt_6520/58ab-1390424523-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84887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edagogika/Programma-Perspektivnaja-nachalnaja-shkola/0001-001-Perspektivnaja-nachalnaja-shkol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40960" cy="593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Перспективная начальная школа</vt:lpstr>
      <vt:lpstr>Слайд 2</vt:lpstr>
      <vt:lpstr>Слайд 3</vt:lpstr>
      <vt:lpstr>Слайд 4</vt:lpstr>
      <vt:lpstr>2 класс</vt:lpstr>
      <vt:lpstr>Слайд 6</vt:lpstr>
      <vt:lpstr>3 класс</vt:lpstr>
      <vt:lpstr>4 класс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начальная школа</dc:title>
  <dc:creator>Андрей</dc:creator>
  <cp:lastModifiedBy>Андрей</cp:lastModifiedBy>
  <cp:revision>3</cp:revision>
  <dcterms:created xsi:type="dcterms:W3CDTF">2016-08-30T15:11:35Z</dcterms:created>
  <dcterms:modified xsi:type="dcterms:W3CDTF">2016-08-30T15:40:36Z</dcterms:modified>
</cp:coreProperties>
</file>