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57" r:id="rId5"/>
    <p:sldId id="273" r:id="rId6"/>
    <p:sldId id="274" r:id="rId7"/>
    <p:sldId id="275" r:id="rId8"/>
    <p:sldId id="269" r:id="rId9"/>
    <p:sldId id="270" r:id="rId10"/>
    <p:sldId id="271" r:id="rId11"/>
    <p:sldId id="272" r:id="rId12"/>
    <p:sldId id="264" r:id="rId13"/>
    <p:sldId id="276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079" y="3445343"/>
            <a:ext cx="2633356" cy="1776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550" y="5065546"/>
            <a:ext cx="3168294" cy="1534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3593" y="2255245"/>
            <a:ext cx="1731043" cy="1874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7512" y="515576"/>
            <a:ext cx="10873428" cy="16463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Красная книга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Новосибирской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343" y="2665868"/>
            <a:ext cx="3257207" cy="3933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141" y="4030579"/>
            <a:ext cx="1991026" cy="28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6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23" y="413844"/>
            <a:ext cx="5321163" cy="3325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631" y="2430379"/>
            <a:ext cx="4158113" cy="4331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7687" y="110777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Филин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(с.   238-239    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2721" y="4142510"/>
            <a:ext cx="25907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Белая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сова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(с.  236-237 )</a:t>
            </a:r>
          </a:p>
        </p:txBody>
      </p:sp>
    </p:spTree>
    <p:extLst>
      <p:ext uri="{BB962C8B-B14F-4D97-AF65-F5344CB8AC3E}">
        <p14:creationId xmlns:p14="http://schemas.microsoft.com/office/powerpoint/2010/main" xmlns="" val="14885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061" y="508895"/>
            <a:ext cx="7716253" cy="4122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1567" y="50188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Обыкновенный фламинго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(с.  </a:t>
            </a:r>
            <a: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142-143  </a:t>
            </a:r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06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420" y="1246339"/>
            <a:ext cx="4240129" cy="2816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48788" y="1065866"/>
            <a:ext cx="4990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Аполлон обыкновенный                  (с.61-62)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1" y="4908884"/>
            <a:ext cx="5450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Пчела – плотник </a:t>
            </a:r>
          </a:p>
          <a:p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(с.106)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5741" y="-352926"/>
            <a:ext cx="39380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</a:t>
            </a: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АСЕКОМЫЕ:</a:t>
            </a:r>
            <a:endParaRPr lang="ru-RU" sz="3600" b="1" dirty="0">
              <a:solidFill>
                <a:srgbClr val="0070C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368" y="3626450"/>
            <a:ext cx="4162926" cy="3118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45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67" y="384509"/>
            <a:ext cx="5019675" cy="310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342" y="3489659"/>
            <a:ext cx="5818764" cy="2935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67726" y="3212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Сибирский хариус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274" y="504223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Сибирский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осётр</a:t>
            </a:r>
            <a:endParaRPr lang="ru-RU" sz="3200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93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286" y="3763959"/>
            <a:ext cx="4550402" cy="2835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803" y="532438"/>
            <a:ext cx="8596668" cy="26990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охраны природы и сохранения редких видов флоры и фауны на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Новосибирской области образовано 24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заказниках запрещена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7846" y="2987039"/>
            <a:ext cx="2544154" cy="3612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96" y="2320731"/>
            <a:ext cx="4617720" cy="2886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571588" y="3624698"/>
            <a:ext cx="1692309" cy="1128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904" y="1673683"/>
            <a:ext cx="2090276" cy="20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31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630" y="1922585"/>
            <a:ext cx="8265817" cy="11840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456" y="2894316"/>
            <a:ext cx="2277979" cy="22779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06066" cy="261459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 богат и разнообразен мир природы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области.</a:t>
            </a:r>
            <a:r>
              <a:rPr lang="ru-RU" sz="2800" dirty="0"/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огромное количество разных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насекомых. В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водоемах водится много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рыбы.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Новосибирской области живут суслики, землеройки,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хомяки,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ежи, кроты, бобры, белки.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бурые медведи, лоси, рысь, косули.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505" y="3353650"/>
            <a:ext cx="5104430" cy="3438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6540" y="834313"/>
            <a:ext cx="1587291" cy="237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7696" y="2849585"/>
            <a:ext cx="1931438" cy="160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924" y="4145350"/>
            <a:ext cx="2221216" cy="1251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051" y="4926307"/>
            <a:ext cx="2111041" cy="160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907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842"/>
            <a:ext cx="9649326" cy="24223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Однако многим видам растений и животных грозит опасность полного исчезновения, так как люди чрезмерно охотятся на животных, разрушают места обитания животных и растений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71" y="3026944"/>
            <a:ext cx="5135415" cy="3602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857" y="2906628"/>
            <a:ext cx="5227724" cy="3485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8292" y="-17046"/>
            <a:ext cx="3583677" cy="35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4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43" y="183949"/>
            <a:ext cx="9274002" cy="3300664"/>
          </a:xfrm>
        </p:spPr>
        <p:txBody>
          <a:bodyPr>
            <a:normAutofit/>
          </a:bodyPr>
          <a:lstStyle/>
          <a:p>
            <a:pPr algn="just"/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сохранения редких видов птиц, животных, насекомых, растений и была создана 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и в 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выпущено второе издание. </a:t>
            </a:r>
            <a:endParaRPr lang="ru-RU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496" y="3188368"/>
            <a:ext cx="2711873" cy="3465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852" y="3188368"/>
            <a:ext cx="2765569" cy="3465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065" y="1323473"/>
            <a:ext cx="2561799" cy="27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6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2328" y="41529"/>
            <a:ext cx="644439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ЛЕКОПИТАЮЩИЕСЯ:</a:t>
            </a:r>
          </a:p>
          <a:p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" t="12105" r="1159" b="9145"/>
          <a:stretch/>
        </p:blipFill>
        <p:spPr>
          <a:xfrm>
            <a:off x="713874" y="1154114"/>
            <a:ext cx="4764504" cy="3163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525" y="3446044"/>
            <a:ext cx="4823186" cy="3207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51092" y="1303413"/>
            <a:ext cx="3054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Ушастый еж </a:t>
            </a: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874" y="538353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Большой тушканчик</a:t>
            </a:r>
          </a:p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7" t="7895" r="13508" b="14386"/>
          <a:stretch/>
        </p:blipFill>
        <p:spPr>
          <a:xfrm>
            <a:off x="385012" y="445170"/>
            <a:ext cx="4571999" cy="3427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968" y="2997885"/>
            <a:ext cx="4716379" cy="3733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88816" y="68748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Северный олень</a:t>
            </a:r>
          </a:p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    (с.     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1864" y="44170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Речная выдра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      (с.     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947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76" y="392850"/>
            <a:ext cx="5081419" cy="3391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343" y="2945229"/>
            <a:ext cx="4768016" cy="3623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64031" y="392850"/>
            <a:ext cx="305885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Большой </a:t>
            </a: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сибирский) </a:t>
            </a: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рубконос</a:t>
            </a:r>
          </a:p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649" y="5491703"/>
            <a:ext cx="49247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Сибирская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белозубка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5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6064" y="120314"/>
            <a:ext cx="2634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 smtClean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ТИЦЫ: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63" y="1072188"/>
            <a:ext cx="4677437" cy="3116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6768" y="3253540"/>
            <a:ext cx="4630034" cy="3279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04548" y="2091960"/>
            <a:ext cx="4319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Кудрявый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пеликан</a:t>
            </a:r>
          </a:p>
          <a:p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(с.134-135)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8033" y="4308569"/>
            <a:ext cx="35654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Розовый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пеликан</a:t>
            </a:r>
          </a:p>
          <a:p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(с. 136)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2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34" y="354935"/>
            <a:ext cx="4764503" cy="3573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1" b="7693"/>
          <a:stretch/>
        </p:blipFill>
        <p:spPr>
          <a:xfrm>
            <a:off x="6030017" y="3019927"/>
            <a:ext cx="5228389" cy="3380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30017" y="681608"/>
            <a:ext cx="29738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Черный 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аист  </a:t>
            </a:r>
            <a:endParaRPr lang="ru-RU" sz="3200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с.140-141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968" y="46969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Дрофа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(с. 202-203</a:t>
            </a:r>
            <a:r>
              <a:rPr lang="ru-RU" sz="32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169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186</Words>
  <Application>Microsoft Office PowerPoint</Application>
  <PresentationFormat>Произвольный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Красная книга Новосибирской области</vt:lpstr>
      <vt:lpstr>    Удивительно богат и разнообразен мир природы Новосибирской области. Здесь обитает огромное количество разных насекомых. В водоемах водится много рыбы. В Новосибирской области живут суслики, землеройки, хомяки, ежи, кроты, бобры, белки. Встречаются  бурые медведи, лоси, рысь, косули.</vt:lpstr>
      <vt:lpstr>   Однако многим видам растений и животных грозит опасность полного исчезновения, так как люди чрезмерно охотятся на животных, разрушают места обитания животных и растений.</vt:lpstr>
      <vt:lpstr>С целью сохранения редких видов птиц, животных, насекомых, растений и была создана Красная книги Новосибирской области, и в 2008 году  выпущено второе издание.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 целью охраны природы и сохранения редких видов флоры и фауны на территории Новосибирской области образовано 24 заказника. Во всех заказниках запрещена охота.</vt:lpstr>
      <vt:lpstr>          Практическая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Новосибирской области</dc:title>
  <dc:creator>михаил</dc:creator>
  <cp:lastModifiedBy>user</cp:lastModifiedBy>
  <cp:revision>27</cp:revision>
  <dcterms:created xsi:type="dcterms:W3CDTF">2018-02-18T08:42:33Z</dcterms:created>
  <dcterms:modified xsi:type="dcterms:W3CDTF">2018-03-01T08:48:50Z</dcterms:modified>
</cp:coreProperties>
</file>